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4" r:id="rId27"/>
    <p:sldId id="326" r:id="rId28"/>
    <p:sldId id="325" r:id="rId29"/>
    <p:sldId id="322" r:id="rId30"/>
    <p:sldId id="323" r:id="rId31"/>
    <p:sldId id="327" r:id="rId32"/>
    <p:sldId id="328" r:id="rId33"/>
    <p:sldId id="329" r:id="rId34"/>
    <p:sldId id="330" r:id="rId35"/>
    <p:sldId id="331" r:id="rId36"/>
    <p:sldId id="320" r:id="rId37"/>
    <p:sldId id="321" r:id="rId38"/>
    <p:sldId id="332" r:id="rId39"/>
    <p:sldId id="333"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F6"/>
    <a:srgbClr val="4887C1"/>
    <a:srgbClr val="4988C2"/>
    <a:srgbClr val="0073BC"/>
    <a:srgbClr val="4786C0"/>
    <a:srgbClr val="939598"/>
    <a:srgbClr val="224F77"/>
    <a:srgbClr val="6A6B6E"/>
    <a:srgbClr val="006090"/>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AB76B-0BCC-4AE6-BC74-4F7750274995}" v="10" dt="2022-08-03T17:02:03.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0" autoAdjust="0"/>
    <p:restoredTop sz="96000" autoAdjust="0"/>
  </p:normalViewPr>
  <p:slideViewPr>
    <p:cSldViewPr snapToGrid="0" snapToObjects="1" showGuides="1">
      <p:cViewPr varScale="1">
        <p:scale>
          <a:sx n="56" d="100"/>
          <a:sy n="56" d="100"/>
        </p:scale>
        <p:origin x="84" y="9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Slattery" userId="0e7baa96-0f26-41fe-879c-c7135d16eee3" providerId="ADAL" clId="{63FAB76B-0BCC-4AE6-BC74-4F7750274995}"/>
    <pc:docChg chg="undo custSel modSld">
      <pc:chgData name="Kristina Slattery" userId="0e7baa96-0f26-41fe-879c-c7135d16eee3" providerId="ADAL" clId="{63FAB76B-0BCC-4AE6-BC74-4F7750274995}" dt="2022-08-03T17:06:12.973" v="1669" actId="20577"/>
      <pc:docMkLst>
        <pc:docMk/>
      </pc:docMkLst>
      <pc:sldChg chg="addSp delSp modSp mod">
        <pc:chgData name="Kristina Slattery" userId="0e7baa96-0f26-41fe-879c-c7135d16eee3" providerId="ADAL" clId="{63FAB76B-0BCC-4AE6-BC74-4F7750274995}" dt="2022-06-27T12:55:54.149" v="925" actId="1076"/>
        <pc:sldMkLst>
          <pc:docMk/>
          <pc:sldMk cId="3807820951" sldId="256"/>
        </pc:sldMkLst>
        <pc:spChg chg="add del mod">
          <ac:chgData name="Kristina Slattery" userId="0e7baa96-0f26-41fe-879c-c7135d16eee3" providerId="ADAL" clId="{63FAB76B-0BCC-4AE6-BC74-4F7750274995}" dt="2022-06-23T13:17:43.161" v="4" actId="22"/>
          <ac:spMkLst>
            <pc:docMk/>
            <pc:sldMk cId="3807820951" sldId="256"/>
            <ac:spMk id="13" creationId="{607D4E56-F446-10D4-54A6-E976EF369DD2}"/>
          </ac:spMkLst>
        </pc:spChg>
        <pc:picChg chg="del">
          <ac:chgData name="Kristina Slattery" userId="0e7baa96-0f26-41fe-879c-c7135d16eee3" providerId="ADAL" clId="{63FAB76B-0BCC-4AE6-BC74-4F7750274995}" dt="2022-06-23T13:17:58.230" v="5" actId="478"/>
          <ac:picMkLst>
            <pc:docMk/>
            <pc:sldMk cId="3807820951" sldId="256"/>
            <ac:picMk id="3" creationId="{E3E52EC7-304F-8A25-AA56-4FD7BFF8A505}"/>
          </ac:picMkLst>
        </pc:picChg>
        <pc:picChg chg="add mod">
          <ac:chgData name="Kristina Slattery" userId="0e7baa96-0f26-41fe-879c-c7135d16eee3" providerId="ADAL" clId="{63FAB76B-0BCC-4AE6-BC74-4F7750274995}" dt="2022-06-27T12:55:54.149" v="925" actId="1076"/>
          <ac:picMkLst>
            <pc:docMk/>
            <pc:sldMk cId="3807820951" sldId="256"/>
            <ac:picMk id="6" creationId="{24F753FB-83DF-C6AC-C996-F7D099556B4B}"/>
          </ac:picMkLst>
        </pc:picChg>
        <pc:picChg chg="mod">
          <ac:chgData name="Kristina Slattery" userId="0e7baa96-0f26-41fe-879c-c7135d16eee3" providerId="ADAL" clId="{63FAB76B-0BCC-4AE6-BC74-4F7750274995}" dt="2022-06-27T12:55:46.777" v="924" actId="1076"/>
          <ac:picMkLst>
            <pc:docMk/>
            <pc:sldMk cId="3807820951" sldId="256"/>
            <ac:picMk id="55" creationId="{12D26123-5898-43F3-A929-88353CB8BA25}"/>
          </ac:picMkLst>
        </pc:picChg>
      </pc:sldChg>
      <pc:sldChg chg="addSp delSp modSp mod">
        <pc:chgData name="Kristina Slattery" userId="0e7baa96-0f26-41fe-879c-c7135d16eee3" providerId="ADAL" clId="{63FAB76B-0BCC-4AE6-BC74-4F7750274995}" dt="2022-06-23T15:31:56.904" v="923" actId="1076"/>
        <pc:sldMkLst>
          <pc:docMk/>
          <pc:sldMk cId="254820283" sldId="296"/>
        </pc:sldMkLst>
        <pc:spChg chg="mod">
          <ac:chgData name="Kristina Slattery" userId="0e7baa96-0f26-41fe-879c-c7135d16eee3" providerId="ADAL" clId="{63FAB76B-0BCC-4AE6-BC74-4F7750274995}" dt="2022-06-23T15:22:42.066" v="856" actId="1076"/>
          <ac:spMkLst>
            <pc:docMk/>
            <pc:sldMk cId="254820283" sldId="296"/>
            <ac:spMk id="8" creationId="{BD860EAA-53B7-4E15-B752-84081FD7A17C}"/>
          </ac:spMkLst>
        </pc:spChg>
        <pc:picChg chg="add mod">
          <ac:chgData name="Kristina Slattery" userId="0e7baa96-0f26-41fe-879c-c7135d16eee3" providerId="ADAL" clId="{63FAB76B-0BCC-4AE6-BC74-4F7750274995}" dt="2022-06-23T15:31:56.904" v="923" actId="1076"/>
          <ac:picMkLst>
            <pc:docMk/>
            <pc:sldMk cId="254820283" sldId="296"/>
            <ac:picMk id="11" creationId="{BF902446-EAA8-FAB1-724A-DC8A8E58DB66}"/>
          </ac:picMkLst>
        </pc:picChg>
        <pc:picChg chg="del">
          <ac:chgData name="Kristina Slattery" userId="0e7baa96-0f26-41fe-879c-c7135d16eee3" providerId="ADAL" clId="{63FAB76B-0BCC-4AE6-BC74-4F7750274995}" dt="2022-06-23T14:54:16.768" v="374" actId="478"/>
          <ac:picMkLst>
            <pc:docMk/>
            <pc:sldMk cId="254820283" sldId="296"/>
            <ac:picMk id="19" creationId="{53C7336C-44C2-3826-C1F1-9FFA1E435DA9}"/>
          </ac:picMkLst>
        </pc:picChg>
      </pc:sldChg>
      <pc:sldChg chg="modSp mod setBg">
        <pc:chgData name="Kristina Slattery" userId="0e7baa96-0f26-41fe-879c-c7135d16eee3" providerId="ADAL" clId="{63FAB76B-0BCC-4AE6-BC74-4F7750274995}" dt="2022-06-23T15:00:23.642" v="666" actId="207"/>
        <pc:sldMkLst>
          <pc:docMk/>
          <pc:sldMk cId="2698174556" sldId="297"/>
        </pc:sldMkLst>
        <pc:spChg chg="mod">
          <ac:chgData name="Kristina Slattery" userId="0e7baa96-0f26-41fe-879c-c7135d16eee3" providerId="ADAL" clId="{63FAB76B-0BCC-4AE6-BC74-4F7750274995}" dt="2022-06-23T15:00:19.725" v="664" actId="207"/>
          <ac:spMkLst>
            <pc:docMk/>
            <pc:sldMk cId="2698174556" sldId="297"/>
            <ac:spMk id="6" creationId="{A4A1F133-E2AC-4376-9081-7F632B62BF7E}"/>
          </ac:spMkLst>
        </pc:spChg>
        <pc:spChg chg="mod">
          <ac:chgData name="Kristina Slattery" userId="0e7baa96-0f26-41fe-879c-c7135d16eee3" providerId="ADAL" clId="{63FAB76B-0BCC-4AE6-BC74-4F7750274995}" dt="2022-06-23T15:00:22.713" v="665" actId="207"/>
          <ac:spMkLst>
            <pc:docMk/>
            <pc:sldMk cId="2698174556" sldId="297"/>
            <ac:spMk id="24" creationId="{C96C0B5B-5595-41C3-A4EC-7D356DACB62A}"/>
          </ac:spMkLst>
        </pc:spChg>
        <pc:spChg chg="mod">
          <ac:chgData name="Kristina Slattery" userId="0e7baa96-0f26-41fe-879c-c7135d16eee3" providerId="ADAL" clId="{63FAB76B-0BCC-4AE6-BC74-4F7750274995}" dt="2022-06-23T15:00:23.642" v="666" actId="207"/>
          <ac:spMkLst>
            <pc:docMk/>
            <pc:sldMk cId="2698174556" sldId="297"/>
            <ac:spMk id="25" creationId="{ABE8C158-386C-455E-8153-7CB4CAE47808}"/>
          </ac:spMkLst>
        </pc:spChg>
      </pc:sldChg>
      <pc:sldChg chg="addSp delSp modSp mod">
        <pc:chgData name="Kristina Slattery" userId="0e7baa96-0f26-41fe-879c-c7135d16eee3" providerId="ADAL" clId="{63FAB76B-0BCC-4AE6-BC74-4F7750274995}" dt="2022-06-23T15:00:50.421" v="671" actId="1076"/>
        <pc:sldMkLst>
          <pc:docMk/>
          <pc:sldMk cId="1456601204" sldId="298"/>
        </pc:sldMkLst>
        <pc:picChg chg="add mod">
          <ac:chgData name="Kristina Slattery" userId="0e7baa96-0f26-41fe-879c-c7135d16eee3" providerId="ADAL" clId="{63FAB76B-0BCC-4AE6-BC74-4F7750274995}" dt="2022-06-23T15:00:50.421" v="671" actId="1076"/>
          <ac:picMkLst>
            <pc:docMk/>
            <pc:sldMk cId="1456601204" sldId="298"/>
            <ac:picMk id="3" creationId="{0DBDAA5F-E0E3-0B12-46E7-CD0FA1BE87CB}"/>
          </ac:picMkLst>
        </pc:picChg>
        <pc:picChg chg="del">
          <ac:chgData name="Kristina Slattery" userId="0e7baa96-0f26-41fe-879c-c7135d16eee3" providerId="ADAL" clId="{63FAB76B-0BCC-4AE6-BC74-4F7750274995}" dt="2022-06-23T13:27:42.502" v="15" actId="478"/>
          <ac:picMkLst>
            <pc:docMk/>
            <pc:sldMk cId="1456601204" sldId="298"/>
            <ac:picMk id="5" creationId="{E0BB96F6-00FB-169C-67B2-8A3936CF0130}"/>
          </ac:picMkLst>
        </pc:picChg>
      </pc:sldChg>
      <pc:sldChg chg="addSp delSp modSp mod">
        <pc:chgData name="Kristina Slattery" userId="0e7baa96-0f26-41fe-879c-c7135d16eee3" providerId="ADAL" clId="{63FAB76B-0BCC-4AE6-BC74-4F7750274995}" dt="2022-06-23T15:10:07.029" v="718" actId="948"/>
        <pc:sldMkLst>
          <pc:docMk/>
          <pc:sldMk cId="4174020976" sldId="299"/>
        </pc:sldMkLst>
        <pc:spChg chg="mod">
          <ac:chgData name="Kristina Slattery" userId="0e7baa96-0f26-41fe-879c-c7135d16eee3" providerId="ADAL" clId="{63FAB76B-0BCC-4AE6-BC74-4F7750274995}" dt="2022-06-23T15:10:07.029" v="718" actId="948"/>
          <ac:spMkLst>
            <pc:docMk/>
            <pc:sldMk cId="4174020976" sldId="299"/>
            <ac:spMk id="8" creationId="{0851AD15-4E0B-42B8-A6A9-E186BA51E1E0}"/>
          </ac:spMkLst>
        </pc:spChg>
        <pc:picChg chg="add mod">
          <ac:chgData name="Kristina Slattery" userId="0e7baa96-0f26-41fe-879c-c7135d16eee3" providerId="ADAL" clId="{63FAB76B-0BCC-4AE6-BC74-4F7750274995}" dt="2022-06-23T13:48:53.214" v="52" actId="1076"/>
          <ac:picMkLst>
            <pc:docMk/>
            <pc:sldMk cId="4174020976" sldId="299"/>
            <ac:picMk id="3" creationId="{1C36E4FD-54F2-2BE1-6757-98C54A78DA51}"/>
          </ac:picMkLst>
        </pc:picChg>
        <pc:picChg chg="del">
          <ac:chgData name="Kristina Slattery" userId="0e7baa96-0f26-41fe-879c-c7135d16eee3" providerId="ADAL" clId="{63FAB76B-0BCC-4AE6-BC74-4F7750274995}" dt="2022-06-23T13:31:26.724" v="18" actId="478"/>
          <ac:picMkLst>
            <pc:docMk/>
            <pc:sldMk cId="4174020976" sldId="299"/>
            <ac:picMk id="5" creationId="{C3E832EF-AA2F-4373-B3F0-8A86F40B1FD7}"/>
          </ac:picMkLst>
        </pc:picChg>
        <pc:picChg chg="del">
          <ac:chgData name="Kristina Slattery" userId="0e7baa96-0f26-41fe-879c-c7135d16eee3" providerId="ADAL" clId="{63FAB76B-0BCC-4AE6-BC74-4F7750274995}" dt="2022-06-23T13:31:43.036" v="21" actId="478"/>
          <ac:picMkLst>
            <pc:docMk/>
            <pc:sldMk cId="4174020976" sldId="299"/>
            <ac:picMk id="6" creationId="{BEDD167A-F4CA-EB21-0993-EB3BABC15C76}"/>
          </ac:picMkLst>
        </pc:picChg>
        <pc:picChg chg="add mod">
          <ac:chgData name="Kristina Slattery" userId="0e7baa96-0f26-41fe-879c-c7135d16eee3" providerId="ADAL" clId="{63FAB76B-0BCC-4AE6-BC74-4F7750274995}" dt="2022-06-23T13:48:58.527" v="53" actId="1076"/>
          <ac:picMkLst>
            <pc:docMk/>
            <pc:sldMk cId="4174020976" sldId="299"/>
            <ac:picMk id="9" creationId="{E4050135-BE95-02A2-FBBC-FA198076D14A}"/>
          </ac:picMkLst>
        </pc:picChg>
      </pc:sldChg>
      <pc:sldChg chg="modSp mod">
        <pc:chgData name="Kristina Slattery" userId="0e7baa96-0f26-41fe-879c-c7135d16eee3" providerId="ADAL" clId="{63FAB76B-0BCC-4AE6-BC74-4F7750274995}" dt="2022-06-23T15:10:10.644" v="719" actId="948"/>
        <pc:sldMkLst>
          <pc:docMk/>
          <pc:sldMk cId="1152975201" sldId="300"/>
        </pc:sldMkLst>
        <pc:spChg chg="mod">
          <ac:chgData name="Kristina Slattery" userId="0e7baa96-0f26-41fe-879c-c7135d16eee3" providerId="ADAL" clId="{63FAB76B-0BCC-4AE6-BC74-4F7750274995}" dt="2022-06-23T15:10:10.644" v="719" actId="948"/>
          <ac:spMkLst>
            <pc:docMk/>
            <pc:sldMk cId="1152975201" sldId="300"/>
            <ac:spMk id="11" creationId="{1706EB26-85C4-4F40-89F8-316875441D11}"/>
          </ac:spMkLst>
        </pc:spChg>
      </pc:sldChg>
      <pc:sldChg chg="addSp delSp modSp mod">
        <pc:chgData name="Kristina Slattery" userId="0e7baa96-0f26-41fe-879c-c7135d16eee3" providerId="ADAL" clId="{63FAB76B-0BCC-4AE6-BC74-4F7750274995}" dt="2022-08-03T16:51:32.532" v="1098" actId="6549"/>
        <pc:sldMkLst>
          <pc:docMk/>
          <pc:sldMk cId="146241303" sldId="301"/>
        </pc:sldMkLst>
        <pc:spChg chg="mod">
          <ac:chgData name="Kristina Slattery" userId="0e7baa96-0f26-41fe-879c-c7135d16eee3" providerId="ADAL" clId="{63FAB76B-0BCC-4AE6-BC74-4F7750274995}" dt="2022-08-03T16:51:32.532" v="1098" actId="6549"/>
          <ac:spMkLst>
            <pc:docMk/>
            <pc:sldMk cId="146241303" sldId="301"/>
            <ac:spMk id="13" creationId="{CEEFD1B4-E182-44FF-BF84-E8105539A5CE}"/>
          </ac:spMkLst>
        </pc:spChg>
        <pc:picChg chg="add del mod">
          <ac:chgData name="Kristina Slattery" userId="0e7baa96-0f26-41fe-879c-c7135d16eee3" providerId="ADAL" clId="{63FAB76B-0BCC-4AE6-BC74-4F7750274995}" dt="2022-06-23T13:51:00.946" v="70" actId="478"/>
          <ac:picMkLst>
            <pc:docMk/>
            <pc:sldMk cId="146241303" sldId="301"/>
            <ac:picMk id="3" creationId="{3F355EF1-A4AF-EB44-F0CC-2C814022953B}"/>
          </ac:picMkLst>
        </pc:picChg>
        <pc:picChg chg="add mod">
          <ac:chgData name="Kristina Slattery" userId="0e7baa96-0f26-41fe-879c-c7135d16eee3" providerId="ADAL" clId="{63FAB76B-0BCC-4AE6-BC74-4F7750274995}" dt="2022-06-23T13:51:33.122" v="72" actId="1076"/>
          <ac:picMkLst>
            <pc:docMk/>
            <pc:sldMk cId="146241303" sldId="301"/>
            <ac:picMk id="7" creationId="{571F7089-2DAA-6BD5-EB23-1841EB66A37F}"/>
          </ac:picMkLst>
        </pc:picChg>
        <pc:picChg chg="del">
          <ac:chgData name="Kristina Slattery" userId="0e7baa96-0f26-41fe-879c-c7135d16eee3" providerId="ADAL" clId="{63FAB76B-0BCC-4AE6-BC74-4F7750274995}" dt="2022-06-23T13:49:35.514" v="65" actId="478"/>
          <ac:picMkLst>
            <pc:docMk/>
            <pc:sldMk cId="146241303" sldId="301"/>
            <ac:picMk id="8" creationId="{7B033D06-7A23-A8A8-A7B0-5EAE59771F4E}"/>
          </ac:picMkLst>
        </pc:picChg>
      </pc:sldChg>
      <pc:sldChg chg="addSp delSp modSp mod">
        <pc:chgData name="Kristina Slattery" userId="0e7baa96-0f26-41fe-879c-c7135d16eee3" providerId="ADAL" clId="{63FAB76B-0BCC-4AE6-BC74-4F7750274995}" dt="2022-06-23T15:10:51.610" v="725" actId="14100"/>
        <pc:sldMkLst>
          <pc:docMk/>
          <pc:sldMk cId="1716237573" sldId="302"/>
        </pc:sldMkLst>
        <pc:spChg chg="mod">
          <ac:chgData name="Kristina Slattery" userId="0e7baa96-0f26-41fe-879c-c7135d16eee3" providerId="ADAL" clId="{63FAB76B-0BCC-4AE6-BC74-4F7750274995}" dt="2022-06-23T15:10:49.427" v="724" actId="14100"/>
          <ac:spMkLst>
            <pc:docMk/>
            <pc:sldMk cId="1716237573" sldId="302"/>
            <ac:spMk id="9" creationId="{074CBEF0-025D-4676-80DB-A5BA8074EEEC}"/>
          </ac:spMkLst>
        </pc:spChg>
        <pc:picChg chg="del">
          <ac:chgData name="Kristina Slattery" userId="0e7baa96-0f26-41fe-879c-c7135d16eee3" providerId="ADAL" clId="{63FAB76B-0BCC-4AE6-BC74-4F7750274995}" dt="2022-06-23T13:50:45.101" v="68" actId="478"/>
          <ac:picMkLst>
            <pc:docMk/>
            <pc:sldMk cId="1716237573" sldId="302"/>
            <ac:picMk id="3" creationId="{AB3B1D2A-69CF-9BF0-C37F-9DD3791185D3}"/>
          </ac:picMkLst>
        </pc:picChg>
        <pc:picChg chg="add mod">
          <ac:chgData name="Kristina Slattery" userId="0e7baa96-0f26-41fe-879c-c7135d16eee3" providerId="ADAL" clId="{63FAB76B-0BCC-4AE6-BC74-4F7750274995}" dt="2022-06-23T15:10:51.610" v="725" actId="14100"/>
          <ac:picMkLst>
            <pc:docMk/>
            <pc:sldMk cId="1716237573" sldId="302"/>
            <ac:picMk id="5" creationId="{64EDE945-7C19-72C1-8D7A-7A373EA9ADC2}"/>
          </ac:picMkLst>
        </pc:picChg>
      </pc:sldChg>
      <pc:sldChg chg="addSp delSp modSp mod">
        <pc:chgData name="Kristina Slattery" userId="0e7baa96-0f26-41fe-879c-c7135d16eee3" providerId="ADAL" clId="{63FAB76B-0BCC-4AE6-BC74-4F7750274995}" dt="2022-06-23T15:24:35.930" v="876" actId="1076"/>
        <pc:sldMkLst>
          <pc:docMk/>
          <pc:sldMk cId="1514990309" sldId="303"/>
        </pc:sldMkLst>
        <pc:spChg chg="mod">
          <ac:chgData name="Kristina Slattery" userId="0e7baa96-0f26-41fe-879c-c7135d16eee3" providerId="ADAL" clId="{63FAB76B-0BCC-4AE6-BC74-4F7750274995}" dt="2022-06-23T14:38:53.607" v="182" actId="6549"/>
          <ac:spMkLst>
            <pc:docMk/>
            <pc:sldMk cId="1514990309" sldId="303"/>
            <ac:spMk id="4" creationId="{DB7A6C67-007F-CB47-AC66-BA45B8BC697D}"/>
          </ac:spMkLst>
        </pc:spChg>
        <pc:picChg chg="del">
          <ac:chgData name="Kristina Slattery" userId="0e7baa96-0f26-41fe-879c-c7135d16eee3" providerId="ADAL" clId="{63FAB76B-0BCC-4AE6-BC74-4F7750274995}" dt="2022-06-23T13:52:28.020" v="83" actId="478"/>
          <ac:picMkLst>
            <pc:docMk/>
            <pc:sldMk cId="1514990309" sldId="303"/>
            <ac:picMk id="3" creationId="{2D597E07-267D-8C9E-A0FB-2F350FF80DD3}"/>
          </ac:picMkLst>
        </pc:picChg>
        <pc:picChg chg="add del mod">
          <ac:chgData name="Kristina Slattery" userId="0e7baa96-0f26-41fe-879c-c7135d16eee3" providerId="ADAL" clId="{63FAB76B-0BCC-4AE6-BC74-4F7750274995}" dt="2022-06-23T14:38:32.837" v="170" actId="478"/>
          <ac:picMkLst>
            <pc:docMk/>
            <pc:sldMk cId="1514990309" sldId="303"/>
            <ac:picMk id="5" creationId="{55A37900-22ED-DE13-C6D6-3BB92DB31C89}"/>
          </ac:picMkLst>
        </pc:picChg>
        <pc:picChg chg="add mod">
          <ac:chgData name="Kristina Slattery" userId="0e7baa96-0f26-41fe-879c-c7135d16eee3" providerId="ADAL" clId="{63FAB76B-0BCC-4AE6-BC74-4F7750274995}" dt="2022-06-23T15:24:35.930" v="876" actId="1076"/>
          <ac:picMkLst>
            <pc:docMk/>
            <pc:sldMk cId="1514990309" sldId="303"/>
            <ac:picMk id="7" creationId="{76A45BBD-7257-0BFF-0ACD-A038E3954106}"/>
          </ac:picMkLst>
        </pc:picChg>
      </pc:sldChg>
      <pc:sldChg chg="modSp mod">
        <pc:chgData name="Kristina Slattery" userId="0e7baa96-0f26-41fe-879c-c7135d16eee3" providerId="ADAL" clId="{63FAB76B-0BCC-4AE6-BC74-4F7750274995}" dt="2022-06-23T15:25:53.873" v="880" actId="1035"/>
        <pc:sldMkLst>
          <pc:docMk/>
          <pc:sldMk cId="1586477398" sldId="304"/>
        </pc:sldMkLst>
        <pc:spChg chg="mod">
          <ac:chgData name="Kristina Slattery" userId="0e7baa96-0f26-41fe-879c-c7135d16eee3" providerId="ADAL" clId="{63FAB76B-0BCC-4AE6-BC74-4F7750274995}" dt="2022-06-23T15:25:53.873" v="880" actId="1035"/>
          <ac:spMkLst>
            <pc:docMk/>
            <pc:sldMk cId="1586477398" sldId="304"/>
            <ac:spMk id="11" creationId="{B788A60B-A668-44F0-89BC-75AD144A2C17}"/>
          </ac:spMkLst>
        </pc:spChg>
        <pc:picChg chg="mod">
          <ac:chgData name="Kristina Slattery" userId="0e7baa96-0f26-41fe-879c-c7135d16eee3" providerId="ADAL" clId="{63FAB76B-0BCC-4AE6-BC74-4F7750274995}" dt="2022-06-23T15:25:43.515" v="878" actId="12788"/>
          <ac:picMkLst>
            <pc:docMk/>
            <pc:sldMk cId="1586477398" sldId="304"/>
            <ac:picMk id="5" creationId="{9F626086-92A2-D180-57E4-D723BF5CF31C}"/>
          </ac:picMkLst>
        </pc:picChg>
      </pc:sldChg>
      <pc:sldChg chg="addSp delSp modSp mod">
        <pc:chgData name="Kristina Slattery" userId="0e7baa96-0f26-41fe-879c-c7135d16eee3" providerId="ADAL" clId="{63FAB76B-0BCC-4AE6-BC74-4F7750274995}" dt="2022-06-23T15:26:30.862" v="883" actId="1076"/>
        <pc:sldMkLst>
          <pc:docMk/>
          <pc:sldMk cId="3622791355" sldId="305"/>
        </pc:sldMkLst>
        <pc:spChg chg="mod ord">
          <ac:chgData name="Kristina Slattery" userId="0e7baa96-0f26-41fe-879c-c7135d16eee3" providerId="ADAL" clId="{63FAB76B-0BCC-4AE6-BC74-4F7750274995}" dt="2022-06-23T15:26:30.862" v="883" actId="1076"/>
          <ac:spMkLst>
            <pc:docMk/>
            <pc:sldMk cId="3622791355" sldId="305"/>
            <ac:spMk id="8" creationId="{39A0CC06-65C8-4699-979A-8797C70DF4F8}"/>
          </ac:spMkLst>
        </pc:spChg>
        <pc:picChg chg="add del">
          <ac:chgData name="Kristina Slattery" userId="0e7baa96-0f26-41fe-879c-c7135d16eee3" providerId="ADAL" clId="{63FAB76B-0BCC-4AE6-BC74-4F7750274995}" dt="2022-06-23T13:58:20.917" v="99" actId="478"/>
          <ac:picMkLst>
            <pc:docMk/>
            <pc:sldMk cId="3622791355" sldId="305"/>
            <ac:picMk id="3" creationId="{109E84D5-667F-4FAB-C31B-38CC48712D62}"/>
          </ac:picMkLst>
        </pc:picChg>
        <pc:picChg chg="add del mod">
          <ac:chgData name="Kristina Slattery" userId="0e7baa96-0f26-41fe-879c-c7135d16eee3" providerId="ADAL" clId="{63FAB76B-0BCC-4AE6-BC74-4F7750274995}" dt="2022-06-23T14:39:24.015" v="190" actId="478"/>
          <ac:picMkLst>
            <pc:docMk/>
            <pc:sldMk cId="3622791355" sldId="305"/>
            <ac:picMk id="5" creationId="{4F58ECF8-23E2-61A0-3EAF-0CC133B32D1D}"/>
          </ac:picMkLst>
        </pc:picChg>
        <pc:picChg chg="add mod">
          <ac:chgData name="Kristina Slattery" userId="0e7baa96-0f26-41fe-879c-c7135d16eee3" providerId="ADAL" clId="{63FAB76B-0BCC-4AE6-BC74-4F7750274995}" dt="2022-06-23T15:26:10.058" v="881" actId="1076"/>
          <ac:picMkLst>
            <pc:docMk/>
            <pc:sldMk cId="3622791355" sldId="305"/>
            <ac:picMk id="7" creationId="{D2F0FBE2-FA0F-C204-5927-9374FF42C500}"/>
          </ac:picMkLst>
        </pc:picChg>
      </pc:sldChg>
      <pc:sldChg chg="modSp mod">
        <pc:chgData name="Kristina Slattery" userId="0e7baa96-0f26-41fe-879c-c7135d16eee3" providerId="ADAL" clId="{63FAB76B-0BCC-4AE6-BC74-4F7750274995}" dt="2022-06-23T15:11:37.748" v="727" actId="948"/>
        <pc:sldMkLst>
          <pc:docMk/>
          <pc:sldMk cId="2647675306" sldId="306"/>
        </pc:sldMkLst>
        <pc:spChg chg="mod">
          <ac:chgData name="Kristina Slattery" userId="0e7baa96-0f26-41fe-879c-c7135d16eee3" providerId="ADAL" clId="{63FAB76B-0BCC-4AE6-BC74-4F7750274995}" dt="2022-06-23T15:11:37.748" v="727" actId="948"/>
          <ac:spMkLst>
            <pc:docMk/>
            <pc:sldMk cId="2647675306" sldId="306"/>
            <ac:spMk id="9" creationId="{ECF16B40-7FC5-43B2-8B93-81E4A8304775}"/>
          </ac:spMkLst>
        </pc:spChg>
      </pc:sldChg>
      <pc:sldChg chg="modSp mod">
        <pc:chgData name="Kristina Slattery" userId="0e7baa96-0f26-41fe-879c-c7135d16eee3" providerId="ADAL" clId="{63FAB76B-0BCC-4AE6-BC74-4F7750274995}" dt="2022-06-23T15:12:15.588" v="729" actId="207"/>
        <pc:sldMkLst>
          <pc:docMk/>
          <pc:sldMk cId="430333199" sldId="307"/>
        </pc:sldMkLst>
        <pc:spChg chg="mod">
          <ac:chgData name="Kristina Slattery" userId="0e7baa96-0f26-41fe-879c-c7135d16eee3" providerId="ADAL" clId="{63FAB76B-0BCC-4AE6-BC74-4F7750274995}" dt="2022-06-23T15:12:15.588" v="729" actId="207"/>
          <ac:spMkLst>
            <pc:docMk/>
            <pc:sldMk cId="430333199" sldId="307"/>
            <ac:spMk id="13" creationId="{823D6B37-9A7C-4A26-980C-E3BB73116653}"/>
          </ac:spMkLst>
        </pc:spChg>
      </pc:sldChg>
      <pc:sldChg chg="modSp mod">
        <pc:chgData name="Kristina Slattery" userId="0e7baa96-0f26-41fe-879c-c7135d16eee3" providerId="ADAL" clId="{63FAB76B-0BCC-4AE6-BC74-4F7750274995}" dt="2022-06-23T15:28:33.583" v="897" actId="1076"/>
        <pc:sldMkLst>
          <pc:docMk/>
          <pc:sldMk cId="4204440398" sldId="308"/>
        </pc:sldMkLst>
        <pc:spChg chg="mod">
          <ac:chgData name="Kristina Slattery" userId="0e7baa96-0f26-41fe-879c-c7135d16eee3" providerId="ADAL" clId="{63FAB76B-0BCC-4AE6-BC74-4F7750274995}" dt="2022-06-23T15:28:33.583" v="897" actId="1076"/>
          <ac:spMkLst>
            <pc:docMk/>
            <pc:sldMk cId="4204440398" sldId="308"/>
            <ac:spMk id="13" creationId="{307DB6F1-AEC6-4B70-BC35-D90E557A0137}"/>
          </ac:spMkLst>
        </pc:spChg>
        <pc:picChg chg="mod">
          <ac:chgData name="Kristina Slattery" userId="0e7baa96-0f26-41fe-879c-c7135d16eee3" providerId="ADAL" clId="{63FAB76B-0BCC-4AE6-BC74-4F7750274995}" dt="2022-06-23T15:02:09.101" v="674" actId="1036"/>
          <ac:picMkLst>
            <pc:docMk/>
            <pc:sldMk cId="4204440398" sldId="308"/>
            <ac:picMk id="6" creationId="{635F4308-9925-483D-819F-B311D1269628}"/>
          </ac:picMkLst>
        </pc:picChg>
      </pc:sldChg>
      <pc:sldChg chg="addSp delSp modSp mod">
        <pc:chgData name="Kristina Slattery" userId="0e7baa96-0f26-41fe-879c-c7135d16eee3" providerId="ADAL" clId="{63FAB76B-0BCC-4AE6-BC74-4F7750274995}" dt="2022-06-27T13:05:24.031" v="936" actId="1076"/>
        <pc:sldMkLst>
          <pc:docMk/>
          <pc:sldMk cId="1239098279" sldId="309"/>
        </pc:sldMkLst>
        <pc:spChg chg="mod">
          <ac:chgData name="Kristina Slattery" userId="0e7baa96-0f26-41fe-879c-c7135d16eee3" providerId="ADAL" clId="{63FAB76B-0BCC-4AE6-BC74-4F7750274995}" dt="2022-06-23T15:29:15.727" v="902" actId="1076"/>
          <ac:spMkLst>
            <pc:docMk/>
            <pc:sldMk cId="1239098279" sldId="309"/>
            <ac:spMk id="19" creationId="{08B4EE76-7067-43E4-B440-6F6C1A2E9FC0}"/>
          </ac:spMkLst>
        </pc:spChg>
        <pc:picChg chg="add del">
          <ac:chgData name="Kristina Slattery" userId="0e7baa96-0f26-41fe-879c-c7135d16eee3" providerId="ADAL" clId="{63FAB76B-0BCC-4AE6-BC74-4F7750274995}" dt="2022-06-27T13:05:01.493" v="929" actId="478"/>
          <ac:picMkLst>
            <pc:docMk/>
            <pc:sldMk cId="1239098279" sldId="309"/>
            <ac:picMk id="3" creationId="{56F308D8-B5AE-E795-F9C4-FD332BEF5DD4}"/>
          </ac:picMkLst>
        </pc:picChg>
        <pc:picChg chg="add mod">
          <ac:chgData name="Kristina Slattery" userId="0e7baa96-0f26-41fe-879c-c7135d16eee3" providerId="ADAL" clId="{63FAB76B-0BCC-4AE6-BC74-4F7750274995}" dt="2022-06-27T13:05:24.031" v="936" actId="1076"/>
          <ac:picMkLst>
            <pc:docMk/>
            <pc:sldMk cId="1239098279" sldId="309"/>
            <ac:picMk id="6" creationId="{7A976E8C-1D04-DDF2-FF47-0E62F7FF7F68}"/>
          </ac:picMkLst>
        </pc:picChg>
        <pc:picChg chg="del">
          <ac:chgData name="Kristina Slattery" userId="0e7baa96-0f26-41fe-879c-c7135d16eee3" providerId="ADAL" clId="{63FAB76B-0BCC-4AE6-BC74-4F7750274995}" dt="2022-06-27T13:04:21.659" v="927" actId="478"/>
          <ac:picMkLst>
            <pc:docMk/>
            <pc:sldMk cId="1239098279" sldId="309"/>
            <ac:picMk id="9" creationId="{2F426783-8E58-B82B-A9AE-785A49596075}"/>
          </ac:picMkLst>
        </pc:picChg>
      </pc:sldChg>
      <pc:sldChg chg="addSp delSp modSp mod">
        <pc:chgData name="Kristina Slattery" userId="0e7baa96-0f26-41fe-879c-c7135d16eee3" providerId="ADAL" clId="{63FAB76B-0BCC-4AE6-BC74-4F7750274995}" dt="2022-06-27T13:06:14.723" v="946" actId="1076"/>
        <pc:sldMkLst>
          <pc:docMk/>
          <pc:sldMk cId="233636787" sldId="310"/>
        </pc:sldMkLst>
        <pc:spChg chg="mod">
          <ac:chgData name="Kristina Slattery" userId="0e7baa96-0f26-41fe-879c-c7135d16eee3" providerId="ADAL" clId="{63FAB76B-0BCC-4AE6-BC74-4F7750274995}" dt="2022-06-23T15:13:10.002" v="731" actId="948"/>
          <ac:spMkLst>
            <pc:docMk/>
            <pc:sldMk cId="233636787" sldId="310"/>
            <ac:spMk id="11" creationId="{0EF3291D-0408-4FCA-960F-145AF1592AD6}"/>
          </ac:spMkLst>
        </pc:spChg>
        <pc:picChg chg="del">
          <ac:chgData name="Kristina Slattery" userId="0e7baa96-0f26-41fe-879c-c7135d16eee3" providerId="ADAL" clId="{63FAB76B-0BCC-4AE6-BC74-4F7750274995}" dt="2022-06-27T13:06:05.401" v="938" actId="478"/>
          <ac:picMkLst>
            <pc:docMk/>
            <pc:sldMk cId="233636787" sldId="310"/>
            <ac:picMk id="3" creationId="{CFA47225-4009-E765-1823-CEB62340A40B}"/>
          </ac:picMkLst>
        </pc:picChg>
        <pc:picChg chg="add mod">
          <ac:chgData name="Kristina Slattery" userId="0e7baa96-0f26-41fe-879c-c7135d16eee3" providerId="ADAL" clId="{63FAB76B-0BCC-4AE6-BC74-4F7750274995}" dt="2022-06-27T13:06:14.723" v="946" actId="1076"/>
          <ac:picMkLst>
            <pc:docMk/>
            <pc:sldMk cId="233636787" sldId="310"/>
            <ac:picMk id="5" creationId="{741A668A-44D3-43B2-CD23-317C57A4872B}"/>
          </ac:picMkLst>
        </pc:picChg>
      </pc:sldChg>
      <pc:sldChg chg="addSp delSp modSp mod">
        <pc:chgData name="Kristina Slattery" userId="0e7baa96-0f26-41fe-879c-c7135d16eee3" providerId="ADAL" clId="{63FAB76B-0BCC-4AE6-BC74-4F7750274995}" dt="2022-06-27T13:07:27.373" v="959" actId="1076"/>
        <pc:sldMkLst>
          <pc:docMk/>
          <pc:sldMk cId="2173800967" sldId="311"/>
        </pc:sldMkLst>
        <pc:spChg chg="mod">
          <ac:chgData name="Kristina Slattery" userId="0e7baa96-0f26-41fe-879c-c7135d16eee3" providerId="ADAL" clId="{63FAB76B-0BCC-4AE6-BC74-4F7750274995}" dt="2022-06-27T13:07:27.373" v="959" actId="1076"/>
          <ac:spMkLst>
            <pc:docMk/>
            <pc:sldMk cId="2173800967" sldId="311"/>
            <ac:spMk id="13" creationId="{E9631F6A-B309-4CB4-86C7-8F01463DDD77}"/>
          </ac:spMkLst>
        </pc:spChg>
        <pc:picChg chg="del">
          <ac:chgData name="Kristina Slattery" userId="0e7baa96-0f26-41fe-879c-c7135d16eee3" providerId="ADAL" clId="{63FAB76B-0BCC-4AE6-BC74-4F7750274995}" dt="2022-06-27T13:06:21.572" v="947" actId="478"/>
          <ac:picMkLst>
            <pc:docMk/>
            <pc:sldMk cId="2173800967" sldId="311"/>
            <ac:picMk id="3" creationId="{580F6DF2-B4ED-5546-4D4F-4E0F2582372F}"/>
          </ac:picMkLst>
        </pc:picChg>
        <pc:picChg chg="add mod">
          <ac:chgData name="Kristina Slattery" userId="0e7baa96-0f26-41fe-879c-c7135d16eee3" providerId="ADAL" clId="{63FAB76B-0BCC-4AE6-BC74-4F7750274995}" dt="2022-06-27T13:07:24.043" v="958" actId="1076"/>
          <ac:picMkLst>
            <pc:docMk/>
            <pc:sldMk cId="2173800967" sldId="311"/>
            <ac:picMk id="5" creationId="{85399458-26D1-97AB-D53A-7F3BFEEB0272}"/>
          </ac:picMkLst>
        </pc:picChg>
      </pc:sldChg>
      <pc:sldChg chg="addSp delSp modSp mod">
        <pc:chgData name="Kristina Slattery" userId="0e7baa96-0f26-41fe-879c-c7135d16eee3" providerId="ADAL" clId="{63FAB76B-0BCC-4AE6-BC74-4F7750274995}" dt="2022-06-27T13:08:57.405" v="970" actId="1076"/>
        <pc:sldMkLst>
          <pc:docMk/>
          <pc:sldMk cId="801806932" sldId="312"/>
        </pc:sldMkLst>
        <pc:spChg chg="mod">
          <ac:chgData name="Kristina Slattery" userId="0e7baa96-0f26-41fe-879c-c7135d16eee3" providerId="ADAL" clId="{63FAB76B-0BCC-4AE6-BC74-4F7750274995}" dt="2022-06-23T15:28:17.521" v="895" actId="1076"/>
          <ac:spMkLst>
            <pc:docMk/>
            <pc:sldMk cId="801806932" sldId="312"/>
            <ac:spMk id="11" creationId="{12CE2A95-EF5B-4C79-A449-0732C8F6F941}"/>
          </ac:spMkLst>
        </pc:spChg>
        <pc:picChg chg="del mod">
          <ac:chgData name="Kristina Slattery" userId="0e7baa96-0f26-41fe-879c-c7135d16eee3" providerId="ADAL" clId="{63FAB76B-0BCC-4AE6-BC74-4F7750274995}" dt="2022-06-27T13:08:46.135" v="963" actId="478"/>
          <ac:picMkLst>
            <pc:docMk/>
            <pc:sldMk cId="801806932" sldId="312"/>
            <ac:picMk id="3" creationId="{98D17398-84C7-9546-5257-C639E4D389D2}"/>
          </ac:picMkLst>
        </pc:picChg>
        <pc:picChg chg="add mod">
          <ac:chgData name="Kristina Slattery" userId="0e7baa96-0f26-41fe-879c-c7135d16eee3" providerId="ADAL" clId="{63FAB76B-0BCC-4AE6-BC74-4F7750274995}" dt="2022-06-27T13:08:57.405" v="970" actId="1076"/>
          <ac:picMkLst>
            <pc:docMk/>
            <pc:sldMk cId="801806932" sldId="312"/>
            <ac:picMk id="5" creationId="{ED510D82-A46F-84B3-FF45-EF338014EFCB}"/>
          </ac:picMkLst>
        </pc:picChg>
      </pc:sldChg>
      <pc:sldChg chg="addSp delSp modSp mod">
        <pc:chgData name="Kristina Slattery" userId="0e7baa96-0f26-41fe-879c-c7135d16eee3" providerId="ADAL" clId="{63FAB76B-0BCC-4AE6-BC74-4F7750274995}" dt="2022-06-27T13:09:29.102" v="994" actId="1076"/>
        <pc:sldMkLst>
          <pc:docMk/>
          <pc:sldMk cId="458335133" sldId="313"/>
        </pc:sldMkLst>
        <pc:spChg chg="mod">
          <ac:chgData name="Kristina Slattery" userId="0e7baa96-0f26-41fe-879c-c7135d16eee3" providerId="ADAL" clId="{63FAB76B-0BCC-4AE6-BC74-4F7750274995}" dt="2022-06-23T15:29:46.867" v="904" actId="1076"/>
          <ac:spMkLst>
            <pc:docMk/>
            <pc:sldMk cId="458335133" sldId="313"/>
            <ac:spMk id="11" creationId="{113FF37E-5815-4803-9288-2FF8B75FD815}"/>
          </ac:spMkLst>
        </pc:spChg>
        <pc:picChg chg="del">
          <ac:chgData name="Kristina Slattery" userId="0e7baa96-0f26-41fe-879c-c7135d16eee3" providerId="ADAL" clId="{63FAB76B-0BCC-4AE6-BC74-4F7750274995}" dt="2022-06-27T13:09:04.153" v="971" actId="478"/>
          <ac:picMkLst>
            <pc:docMk/>
            <pc:sldMk cId="458335133" sldId="313"/>
            <ac:picMk id="3" creationId="{3593851F-B178-2438-296B-7C13B5B8CFAD}"/>
          </ac:picMkLst>
        </pc:picChg>
        <pc:picChg chg="add mod">
          <ac:chgData name="Kristina Slattery" userId="0e7baa96-0f26-41fe-879c-c7135d16eee3" providerId="ADAL" clId="{63FAB76B-0BCC-4AE6-BC74-4F7750274995}" dt="2022-06-27T13:09:29.102" v="994" actId="1076"/>
          <ac:picMkLst>
            <pc:docMk/>
            <pc:sldMk cId="458335133" sldId="313"/>
            <ac:picMk id="5" creationId="{1F9047C9-E99E-2BEF-17FF-F83E3A3A7495}"/>
          </ac:picMkLst>
        </pc:picChg>
      </pc:sldChg>
      <pc:sldChg chg="addSp delSp modSp mod">
        <pc:chgData name="Kristina Slattery" userId="0e7baa96-0f26-41fe-879c-c7135d16eee3" providerId="ADAL" clId="{63FAB76B-0BCC-4AE6-BC74-4F7750274995}" dt="2022-08-03T16:55:33.999" v="1107" actId="1076"/>
        <pc:sldMkLst>
          <pc:docMk/>
          <pc:sldMk cId="1045322679" sldId="314"/>
        </pc:sldMkLst>
        <pc:spChg chg="mod ord">
          <ac:chgData name="Kristina Slattery" userId="0e7baa96-0f26-41fe-879c-c7135d16eee3" providerId="ADAL" clId="{63FAB76B-0BCC-4AE6-BC74-4F7750274995}" dt="2022-08-03T16:55:33.999" v="1107" actId="1076"/>
          <ac:spMkLst>
            <pc:docMk/>
            <pc:sldMk cId="1045322679" sldId="314"/>
            <ac:spMk id="20" creationId="{70A472F8-C87C-4412-989F-3A44A807529D}"/>
          </ac:spMkLst>
        </pc:spChg>
        <pc:picChg chg="add mod">
          <ac:chgData name="Kristina Slattery" userId="0e7baa96-0f26-41fe-879c-c7135d16eee3" providerId="ADAL" clId="{63FAB76B-0BCC-4AE6-BC74-4F7750274995}" dt="2022-06-27T17:51:16.886" v="1007" actId="1076"/>
          <ac:picMkLst>
            <pc:docMk/>
            <pc:sldMk cId="1045322679" sldId="314"/>
            <ac:picMk id="3" creationId="{55F7C2F2-A95E-8BAC-A27A-7B3E61C3AD0B}"/>
          </ac:picMkLst>
        </pc:picChg>
        <pc:picChg chg="del">
          <ac:chgData name="Kristina Slattery" userId="0e7baa96-0f26-41fe-879c-c7135d16eee3" providerId="ADAL" clId="{63FAB76B-0BCC-4AE6-BC74-4F7750274995}" dt="2022-06-27T13:49:38.634" v="995" actId="478"/>
          <ac:picMkLst>
            <pc:docMk/>
            <pc:sldMk cId="1045322679" sldId="314"/>
            <ac:picMk id="3" creationId="{E0B193EC-5707-5995-2924-C10C0E9144AC}"/>
          </ac:picMkLst>
        </pc:picChg>
        <pc:picChg chg="add del mod">
          <ac:chgData name="Kristina Slattery" userId="0e7baa96-0f26-41fe-879c-c7135d16eee3" providerId="ADAL" clId="{63FAB76B-0BCC-4AE6-BC74-4F7750274995}" dt="2022-08-03T16:54:22.526" v="1099" actId="478"/>
          <ac:picMkLst>
            <pc:docMk/>
            <pc:sldMk cId="1045322679" sldId="314"/>
            <ac:picMk id="5" creationId="{0680F498-3C0D-6697-3D1A-99BFABB7CF73}"/>
          </ac:picMkLst>
        </pc:picChg>
        <pc:picChg chg="add mod">
          <ac:chgData name="Kristina Slattery" userId="0e7baa96-0f26-41fe-879c-c7135d16eee3" providerId="ADAL" clId="{63FAB76B-0BCC-4AE6-BC74-4F7750274995}" dt="2022-08-03T16:55:24.560" v="1106" actId="1076"/>
          <ac:picMkLst>
            <pc:docMk/>
            <pc:sldMk cId="1045322679" sldId="314"/>
            <ac:picMk id="6" creationId="{12684C1E-7EAD-887D-B2AB-19C74E7659AB}"/>
          </ac:picMkLst>
        </pc:picChg>
        <pc:picChg chg="del">
          <ac:chgData name="Kristina Slattery" userId="0e7baa96-0f26-41fe-879c-c7135d16eee3" providerId="ADAL" clId="{63FAB76B-0BCC-4AE6-BC74-4F7750274995}" dt="2022-06-27T13:49:39.702" v="996" actId="478"/>
          <ac:picMkLst>
            <pc:docMk/>
            <pc:sldMk cId="1045322679" sldId="314"/>
            <ac:picMk id="6" creationId="{B3AB47A7-570D-7FF4-72D3-56314C8DF6C0}"/>
          </ac:picMkLst>
        </pc:picChg>
        <pc:picChg chg="ord">
          <ac:chgData name="Kristina Slattery" userId="0e7baa96-0f26-41fe-879c-c7135d16eee3" providerId="ADAL" clId="{63FAB76B-0BCC-4AE6-BC74-4F7750274995}" dt="2022-06-27T17:51:20.626" v="1008" actId="166"/>
          <ac:picMkLst>
            <pc:docMk/>
            <pc:sldMk cId="1045322679" sldId="314"/>
            <ac:picMk id="13" creationId="{4E20DEA1-A866-484F-B49E-799D8D047CAC}"/>
          </ac:picMkLst>
        </pc:picChg>
      </pc:sldChg>
      <pc:sldChg chg="addSp delSp modSp mod">
        <pc:chgData name="Kristina Slattery" userId="0e7baa96-0f26-41fe-879c-c7135d16eee3" providerId="ADAL" clId="{63FAB76B-0BCC-4AE6-BC74-4F7750274995}" dt="2022-06-23T15:15:30.767" v="763" actId="1036"/>
        <pc:sldMkLst>
          <pc:docMk/>
          <pc:sldMk cId="279073284" sldId="315"/>
        </pc:sldMkLst>
        <pc:spChg chg="mod ord">
          <ac:chgData name="Kristina Slattery" userId="0e7baa96-0f26-41fe-879c-c7135d16eee3" providerId="ADAL" clId="{63FAB76B-0BCC-4AE6-BC74-4F7750274995}" dt="2022-06-23T15:15:30.767" v="763" actId="1036"/>
          <ac:spMkLst>
            <pc:docMk/>
            <pc:sldMk cId="279073284" sldId="315"/>
            <ac:spMk id="15" creationId="{318D3AB0-70C4-4D99-B465-46CFE0F23798}"/>
          </ac:spMkLst>
        </pc:spChg>
        <pc:spChg chg="mod ord">
          <ac:chgData name="Kristina Slattery" userId="0e7baa96-0f26-41fe-879c-c7135d16eee3" providerId="ADAL" clId="{63FAB76B-0BCC-4AE6-BC74-4F7750274995}" dt="2022-06-23T15:15:11.677" v="748" actId="1076"/>
          <ac:spMkLst>
            <pc:docMk/>
            <pc:sldMk cId="279073284" sldId="315"/>
            <ac:spMk id="19" creationId="{A697A567-0396-4475-B51B-635B7AE9AA57}"/>
          </ac:spMkLst>
        </pc:spChg>
        <pc:picChg chg="add mod">
          <ac:chgData name="Kristina Slattery" userId="0e7baa96-0f26-41fe-879c-c7135d16eee3" providerId="ADAL" clId="{63FAB76B-0BCC-4AE6-BC74-4F7750274995}" dt="2022-06-23T15:14:48.356" v="743" actId="1076"/>
          <ac:picMkLst>
            <pc:docMk/>
            <pc:sldMk cId="279073284" sldId="315"/>
            <ac:picMk id="3" creationId="{F9CC15B8-A0F7-231A-F476-9EB49F2D85B0}"/>
          </ac:picMkLst>
        </pc:picChg>
        <pc:picChg chg="del">
          <ac:chgData name="Kristina Slattery" userId="0e7baa96-0f26-41fe-879c-c7135d16eee3" providerId="ADAL" clId="{63FAB76B-0BCC-4AE6-BC74-4F7750274995}" dt="2022-06-23T14:43:15.679" v="237" actId="478"/>
          <ac:picMkLst>
            <pc:docMk/>
            <pc:sldMk cId="279073284" sldId="315"/>
            <ac:picMk id="5" creationId="{BFA087AA-1ED9-AF5E-39D3-49348EA656F0}"/>
          </ac:picMkLst>
        </pc:picChg>
      </pc:sldChg>
      <pc:sldChg chg="modSp mod">
        <pc:chgData name="Kristina Slattery" userId="0e7baa96-0f26-41fe-879c-c7135d16eee3" providerId="ADAL" clId="{63FAB76B-0BCC-4AE6-BC74-4F7750274995}" dt="2022-06-23T15:17:14.771" v="819" actId="948"/>
        <pc:sldMkLst>
          <pc:docMk/>
          <pc:sldMk cId="2904015952" sldId="316"/>
        </pc:sldMkLst>
        <pc:spChg chg="mod">
          <ac:chgData name="Kristina Slattery" userId="0e7baa96-0f26-41fe-879c-c7135d16eee3" providerId="ADAL" clId="{63FAB76B-0BCC-4AE6-BC74-4F7750274995}" dt="2022-06-23T15:17:14.771" v="819" actId="948"/>
          <ac:spMkLst>
            <pc:docMk/>
            <pc:sldMk cId="2904015952" sldId="316"/>
            <ac:spMk id="11" creationId="{3819D75F-B504-4273-8D2C-3543DB961F67}"/>
          </ac:spMkLst>
        </pc:spChg>
      </pc:sldChg>
      <pc:sldChg chg="addSp delSp modSp mod">
        <pc:chgData name="Kristina Slattery" userId="0e7baa96-0f26-41fe-879c-c7135d16eee3" providerId="ADAL" clId="{63FAB76B-0BCC-4AE6-BC74-4F7750274995}" dt="2022-06-23T15:31:06.185" v="922" actId="1076"/>
        <pc:sldMkLst>
          <pc:docMk/>
          <pc:sldMk cId="4104721028" sldId="317"/>
        </pc:sldMkLst>
        <pc:spChg chg="mod ord">
          <ac:chgData name="Kristina Slattery" userId="0e7baa96-0f26-41fe-879c-c7135d16eee3" providerId="ADAL" clId="{63FAB76B-0BCC-4AE6-BC74-4F7750274995}" dt="2022-06-23T15:30:57.204" v="921" actId="1076"/>
          <ac:spMkLst>
            <pc:docMk/>
            <pc:sldMk cId="4104721028" sldId="317"/>
            <ac:spMk id="11" creationId="{489A10E5-956B-4989-9056-F388F475BA8A}"/>
          </ac:spMkLst>
        </pc:spChg>
        <pc:spChg chg="mod">
          <ac:chgData name="Kristina Slattery" userId="0e7baa96-0f26-41fe-879c-c7135d16eee3" providerId="ADAL" clId="{63FAB76B-0BCC-4AE6-BC74-4F7750274995}" dt="2022-06-23T15:31:06.185" v="922" actId="1076"/>
          <ac:spMkLst>
            <pc:docMk/>
            <pc:sldMk cId="4104721028" sldId="317"/>
            <ac:spMk id="13" creationId="{6D402AD5-6EE6-477E-9F0C-96EAD2F77B09}"/>
          </ac:spMkLst>
        </pc:spChg>
        <pc:picChg chg="add mod">
          <ac:chgData name="Kristina Slattery" userId="0e7baa96-0f26-41fe-879c-c7135d16eee3" providerId="ADAL" clId="{63FAB76B-0BCC-4AE6-BC74-4F7750274995}" dt="2022-06-23T15:30:51.009" v="920" actId="14100"/>
          <ac:picMkLst>
            <pc:docMk/>
            <pc:sldMk cId="4104721028" sldId="317"/>
            <ac:picMk id="3" creationId="{52AC82E8-1F8C-F19F-DA04-473BB7496F28}"/>
          </ac:picMkLst>
        </pc:picChg>
        <pc:picChg chg="del">
          <ac:chgData name="Kristina Slattery" userId="0e7baa96-0f26-41fe-879c-c7135d16eee3" providerId="ADAL" clId="{63FAB76B-0BCC-4AE6-BC74-4F7750274995}" dt="2022-06-23T14:44:27.904" v="257" actId="478"/>
          <ac:picMkLst>
            <pc:docMk/>
            <pc:sldMk cId="4104721028" sldId="317"/>
            <ac:picMk id="7" creationId="{A05E56B7-4824-689F-8C4A-AFC7760EEDCA}"/>
          </ac:picMkLst>
        </pc:picChg>
      </pc:sldChg>
      <pc:sldChg chg="modSp mod">
        <pc:chgData name="Kristina Slattery" userId="0e7baa96-0f26-41fe-879c-c7135d16eee3" providerId="ADAL" clId="{63FAB76B-0BCC-4AE6-BC74-4F7750274995}" dt="2022-06-23T15:05:30.735" v="687" actId="948"/>
        <pc:sldMkLst>
          <pc:docMk/>
          <pc:sldMk cId="808661380" sldId="318"/>
        </pc:sldMkLst>
        <pc:spChg chg="mod">
          <ac:chgData name="Kristina Slattery" userId="0e7baa96-0f26-41fe-879c-c7135d16eee3" providerId="ADAL" clId="{63FAB76B-0BCC-4AE6-BC74-4F7750274995}" dt="2022-06-23T15:05:30.735" v="687" actId="948"/>
          <ac:spMkLst>
            <pc:docMk/>
            <pc:sldMk cId="808661380" sldId="318"/>
            <ac:spMk id="9" creationId="{63508894-A578-4C2B-B477-54D22BF94E5F}"/>
          </ac:spMkLst>
        </pc:spChg>
      </pc:sldChg>
      <pc:sldChg chg="addSp delSp modSp mod">
        <pc:chgData name="Kristina Slattery" userId="0e7baa96-0f26-41fe-879c-c7135d16eee3" providerId="ADAL" clId="{63FAB76B-0BCC-4AE6-BC74-4F7750274995}" dt="2022-06-23T15:05:42.480" v="688" actId="948"/>
        <pc:sldMkLst>
          <pc:docMk/>
          <pc:sldMk cId="889261571" sldId="319"/>
        </pc:sldMkLst>
        <pc:spChg chg="mod">
          <ac:chgData name="Kristina Slattery" userId="0e7baa96-0f26-41fe-879c-c7135d16eee3" providerId="ADAL" clId="{63FAB76B-0BCC-4AE6-BC74-4F7750274995}" dt="2022-06-23T15:05:42.480" v="688" actId="948"/>
          <ac:spMkLst>
            <pc:docMk/>
            <pc:sldMk cId="889261571" sldId="319"/>
            <ac:spMk id="15" creationId="{8DD6E232-4D9D-4C83-93D8-63B423EEBB8B}"/>
          </ac:spMkLst>
        </pc:spChg>
        <pc:picChg chg="del">
          <ac:chgData name="Kristina Slattery" userId="0e7baa96-0f26-41fe-879c-c7135d16eee3" providerId="ADAL" clId="{63FAB76B-0BCC-4AE6-BC74-4F7750274995}" dt="2022-06-23T14:29:48.152" v="130" actId="478"/>
          <ac:picMkLst>
            <pc:docMk/>
            <pc:sldMk cId="889261571" sldId="319"/>
            <ac:picMk id="3" creationId="{11566874-8EE1-D06E-C9D7-B20EF0C0659C}"/>
          </ac:picMkLst>
        </pc:picChg>
        <pc:picChg chg="add del mod">
          <ac:chgData name="Kristina Slattery" userId="0e7baa96-0f26-41fe-879c-c7135d16eee3" providerId="ADAL" clId="{63FAB76B-0BCC-4AE6-BC74-4F7750274995}" dt="2022-06-23T14:31:04.518" v="140" actId="21"/>
          <ac:picMkLst>
            <pc:docMk/>
            <pc:sldMk cId="889261571" sldId="319"/>
            <ac:picMk id="5" creationId="{B462A920-14A8-AF00-FB49-321B4C2F1810}"/>
          </ac:picMkLst>
        </pc:picChg>
        <pc:picChg chg="add mod">
          <ac:chgData name="Kristina Slattery" userId="0e7baa96-0f26-41fe-879c-c7135d16eee3" providerId="ADAL" clId="{63FAB76B-0BCC-4AE6-BC74-4F7750274995}" dt="2022-06-23T14:33:31.255" v="159" actId="1076"/>
          <ac:picMkLst>
            <pc:docMk/>
            <pc:sldMk cId="889261571" sldId="319"/>
            <ac:picMk id="7" creationId="{48F55645-8BEE-7893-E1C5-61A9CA75D3B3}"/>
          </ac:picMkLst>
        </pc:picChg>
      </pc:sldChg>
      <pc:sldChg chg="addSp delSp modSp mod">
        <pc:chgData name="Kristina Slattery" userId="0e7baa96-0f26-41fe-879c-c7135d16eee3" providerId="ADAL" clId="{63FAB76B-0BCC-4AE6-BC74-4F7750274995}" dt="2022-06-23T14:53:15.608" v="363" actId="1076"/>
        <pc:sldMkLst>
          <pc:docMk/>
          <pc:sldMk cId="342679439" sldId="320"/>
        </pc:sldMkLst>
        <pc:spChg chg="mod ord">
          <ac:chgData name="Kristina Slattery" userId="0e7baa96-0f26-41fe-879c-c7135d16eee3" providerId="ADAL" clId="{63FAB76B-0BCC-4AE6-BC74-4F7750274995}" dt="2022-06-23T14:53:15.608" v="363" actId="1076"/>
          <ac:spMkLst>
            <pc:docMk/>
            <pc:sldMk cId="342679439" sldId="320"/>
            <ac:spMk id="11" creationId="{6046BAFD-3375-4321-A068-A692E2065613}"/>
          </ac:spMkLst>
        </pc:spChg>
        <pc:picChg chg="del">
          <ac:chgData name="Kristina Slattery" userId="0e7baa96-0f26-41fe-879c-c7135d16eee3" providerId="ADAL" clId="{63FAB76B-0BCC-4AE6-BC74-4F7750274995}" dt="2022-06-23T14:52:50.621" v="344" actId="478"/>
          <ac:picMkLst>
            <pc:docMk/>
            <pc:sldMk cId="342679439" sldId="320"/>
            <ac:picMk id="3" creationId="{291EA4E4-6B22-3570-9730-A80339F88263}"/>
          </ac:picMkLst>
        </pc:picChg>
        <pc:picChg chg="add mod">
          <ac:chgData name="Kristina Slattery" userId="0e7baa96-0f26-41fe-879c-c7135d16eee3" providerId="ADAL" clId="{63FAB76B-0BCC-4AE6-BC74-4F7750274995}" dt="2022-06-23T14:53:07.465" v="361" actId="1076"/>
          <ac:picMkLst>
            <pc:docMk/>
            <pc:sldMk cId="342679439" sldId="320"/>
            <ac:picMk id="5" creationId="{8A473619-A8A4-C2FB-AA14-F38BA7A26F14}"/>
          </ac:picMkLst>
        </pc:picChg>
      </pc:sldChg>
      <pc:sldChg chg="modSp mod">
        <pc:chgData name="Kristina Slattery" userId="0e7baa96-0f26-41fe-879c-c7135d16eee3" providerId="ADAL" clId="{63FAB76B-0BCC-4AE6-BC74-4F7750274995}" dt="2022-06-23T15:09:13.488" v="711" actId="948"/>
        <pc:sldMkLst>
          <pc:docMk/>
          <pc:sldMk cId="1257423726" sldId="321"/>
        </pc:sldMkLst>
        <pc:spChg chg="mod">
          <ac:chgData name="Kristina Slattery" userId="0e7baa96-0f26-41fe-879c-c7135d16eee3" providerId="ADAL" clId="{63FAB76B-0BCC-4AE6-BC74-4F7750274995}" dt="2022-06-23T15:09:13.488" v="711" actId="948"/>
          <ac:spMkLst>
            <pc:docMk/>
            <pc:sldMk cId="1257423726" sldId="321"/>
            <ac:spMk id="13" creationId="{249AEE65-A92A-4CE6-BE02-150F21CB19F9}"/>
          </ac:spMkLst>
        </pc:spChg>
      </pc:sldChg>
      <pc:sldChg chg="addSp delSp modSp mod">
        <pc:chgData name="Kristina Slattery" userId="0e7baa96-0f26-41fe-879c-c7135d16eee3" providerId="ADAL" clId="{63FAB76B-0BCC-4AE6-BC74-4F7750274995}" dt="2022-06-23T14:46:58.759" v="303" actId="1037"/>
        <pc:sldMkLst>
          <pc:docMk/>
          <pc:sldMk cId="1813452834" sldId="322"/>
        </pc:sldMkLst>
        <pc:spChg chg="mod ord">
          <ac:chgData name="Kristina Slattery" userId="0e7baa96-0f26-41fe-879c-c7135d16eee3" providerId="ADAL" clId="{63FAB76B-0BCC-4AE6-BC74-4F7750274995}" dt="2022-06-23T14:46:56.485" v="297" actId="1076"/>
          <ac:spMkLst>
            <pc:docMk/>
            <pc:sldMk cId="1813452834" sldId="322"/>
            <ac:spMk id="11" creationId="{8B8DF9C4-5EFC-49AA-8597-264C4D83A75C}"/>
          </ac:spMkLst>
        </pc:spChg>
        <pc:picChg chg="add mod">
          <ac:chgData name="Kristina Slattery" userId="0e7baa96-0f26-41fe-879c-c7135d16eee3" providerId="ADAL" clId="{63FAB76B-0BCC-4AE6-BC74-4F7750274995}" dt="2022-06-23T14:46:58.759" v="303" actId="1037"/>
          <ac:picMkLst>
            <pc:docMk/>
            <pc:sldMk cId="1813452834" sldId="322"/>
            <ac:picMk id="3" creationId="{CBC2DBE8-66F3-03EA-D7AA-4ABB25D1EB42}"/>
          </ac:picMkLst>
        </pc:picChg>
        <pc:picChg chg="del">
          <ac:chgData name="Kristina Slattery" userId="0e7baa96-0f26-41fe-879c-c7135d16eee3" providerId="ADAL" clId="{63FAB76B-0BCC-4AE6-BC74-4F7750274995}" dt="2022-06-23T14:37:33.342" v="169" actId="478"/>
          <ac:picMkLst>
            <pc:docMk/>
            <pc:sldMk cId="1813452834" sldId="322"/>
            <ac:picMk id="5" creationId="{6627C4F3-E8CF-C8A0-E140-7C5B1968156F}"/>
          </ac:picMkLst>
        </pc:picChg>
      </pc:sldChg>
      <pc:sldChg chg="modSp mod">
        <pc:chgData name="Kristina Slattery" userId="0e7baa96-0f26-41fe-879c-c7135d16eee3" providerId="ADAL" clId="{63FAB76B-0BCC-4AE6-BC74-4F7750274995}" dt="2022-06-23T15:20:00.622" v="839" actId="948"/>
        <pc:sldMkLst>
          <pc:docMk/>
          <pc:sldMk cId="689582607" sldId="323"/>
        </pc:sldMkLst>
        <pc:spChg chg="mod">
          <ac:chgData name="Kristina Slattery" userId="0e7baa96-0f26-41fe-879c-c7135d16eee3" providerId="ADAL" clId="{63FAB76B-0BCC-4AE6-BC74-4F7750274995}" dt="2022-06-23T15:20:00.622" v="839" actId="948"/>
          <ac:spMkLst>
            <pc:docMk/>
            <pc:sldMk cId="689582607" sldId="323"/>
            <ac:spMk id="11" creationId="{18AD9200-C9E6-47B0-80F9-55E0950FACB2}"/>
          </ac:spMkLst>
        </pc:spChg>
      </pc:sldChg>
      <pc:sldChg chg="addSp delSp modSp mod">
        <pc:chgData name="Kristina Slattery" userId="0e7baa96-0f26-41fe-879c-c7135d16eee3" providerId="ADAL" clId="{63FAB76B-0BCC-4AE6-BC74-4F7750274995}" dt="2022-06-23T15:18:55.805" v="832" actId="12788"/>
        <pc:sldMkLst>
          <pc:docMk/>
          <pc:sldMk cId="1568459320" sldId="324"/>
        </pc:sldMkLst>
        <pc:spChg chg="mod">
          <ac:chgData name="Kristina Slattery" userId="0e7baa96-0f26-41fe-879c-c7135d16eee3" providerId="ADAL" clId="{63FAB76B-0BCC-4AE6-BC74-4F7750274995}" dt="2022-06-23T15:18:50.579" v="831" actId="12788"/>
          <ac:spMkLst>
            <pc:docMk/>
            <pc:sldMk cId="1568459320" sldId="324"/>
            <ac:spMk id="8" creationId="{212973AE-12AD-4FA8-AC68-61E5FCF6D28F}"/>
          </ac:spMkLst>
        </pc:spChg>
        <pc:picChg chg="del">
          <ac:chgData name="Kristina Slattery" userId="0e7baa96-0f26-41fe-879c-c7135d16eee3" providerId="ADAL" clId="{63FAB76B-0BCC-4AE6-BC74-4F7750274995}" dt="2022-06-23T14:31:07.734" v="141" actId="478"/>
          <ac:picMkLst>
            <pc:docMk/>
            <pc:sldMk cId="1568459320" sldId="324"/>
            <ac:picMk id="7" creationId="{F6838FED-B836-0C3C-4465-89ED40ED0761}"/>
          </ac:picMkLst>
        </pc:picChg>
        <pc:picChg chg="add mod ord">
          <ac:chgData name="Kristina Slattery" userId="0e7baa96-0f26-41fe-879c-c7135d16eee3" providerId="ADAL" clId="{63FAB76B-0BCC-4AE6-BC74-4F7750274995}" dt="2022-06-23T15:18:55.805" v="832" actId="12788"/>
          <ac:picMkLst>
            <pc:docMk/>
            <pc:sldMk cId="1568459320" sldId="324"/>
            <ac:picMk id="11" creationId="{D516BBEE-D6E6-4BD1-B516-7AFE54476A0E}"/>
          </ac:picMkLst>
        </pc:picChg>
      </pc:sldChg>
      <pc:sldChg chg="modSp mod">
        <pc:chgData name="Kristina Slattery" userId="0e7baa96-0f26-41fe-879c-c7135d16eee3" providerId="ADAL" clId="{63FAB76B-0BCC-4AE6-BC74-4F7750274995}" dt="2022-06-23T15:19:39.627" v="837" actId="948"/>
        <pc:sldMkLst>
          <pc:docMk/>
          <pc:sldMk cId="1433592473" sldId="325"/>
        </pc:sldMkLst>
        <pc:spChg chg="mod">
          <ac:chgData name="Kristina Slattery" userId="0e7baa96-0f26-41fe-879c-c7135d16eee3" providerId="ADAL" clId="{63FAB76B-0BCC-4AE6-BC74-4F7750274995}" dt="2022-06-23T15:19:39.627" v="837" actId="948"/>
          <ac:spMkLst>
            <pc:docMk/>
            <pc:sldMk cId="1433592473" sldId="325"/>
            <ac:spMk id="11" creationId="{C31EF3CA-0668-4213-B3B4-EB1FA86F15B1}"/>
          </ac:spMkLst>
        </pc:spChg>
      </pc:sldChg>
      <pc:sldChg chg="addSp delSp modSp mod">
        <pc:chgData name="Kristina Slattery" userId="0e7baa96-0f26-41fe-879c-c7135d16eee3" providerId="ADAL" clId="{63FAB76B-0BCC-4AE6-BC74-4F7750274995}" dt="2022-06-23T15:19:27.486" v="835" actId="1076"/>
        <pc:sldMkLst>
          <pc:docMk/>
          <pc:sldMk cId="3997830546" sldId="326"/>
        </pc:sldMkLst>
        <pc:spChg chg="mod">
          <ac:chgData name="Kristina Slattery" userId="0e7baa96-0f26-41fe-879c-c7135d16eee3" providerId="ADAL" clId="{63FAB76B-0BCC-4AE6-BC74-4F7750274995}" dt="2022-06-23T15:19:27.486" v="835" actId="1076"/>
          <ac:spMkLst>
            <pc:docMk/>
            <pc:sldMk cId="3997830546" sldId="326"/>
            <ac:spMk id="11" creationId="{A6E0897A-B5F1-429A-B6B5-5D5D9EA69A4F}"/>
          </ac:spMkLst>
        </pc:spChg>
        <pc:picChg chg="add del">
          <ac:chgData name="Kristina Slattery" userId="0e7baa96-0f26-41fe-879c-c7135d16eee3" providerId="ADAL" clId="{63FAB76B-0BCC-4AE6-BC74-4F7750274995}" dt="2022-06-23T14:34:08.935" v="162" actId="478"/>
          <ac:picMkLst>
            <pc:docMk/>
            <pc:sldMk cId="3997830546" sldId="326"/>
            <ac:picMk id="3" creationId="{75FC9EEA-F8B3-929F-15B2-EA5B99B46B8C}"/>
          </ac:picMkLst>
        </pc:picChg>
        <pc:picChg chg="add mod">
          <ac:chgData name="Kristina Slattery" userId="0e7baa96-0f26-41fe-879c-c7135d16eee3" providerId="ADAL" clId="{63FAB76B-0BCC-4AE6-BC74-4F7750274995}" dt="2022-06-23T14:36:55.453" v="168" actId="1035"/>
          <ac:picMkLst>
            <pc:docMk/>
            <pc:sldMk cId="3997830546" sldId="326"/>
            <ac:picMk id="5" creationId="{F2C0F2DF-E4C5-83BE-4CA0-0F5F86327DA7}"/>
          </ac:picMkLst>
        </pc:picChg>
      </pc:sldChg>
      <pc:sldChg chg="addSp delSp modSp mod">
        <pc:chgData name="Kristina Slattery" userId="0e7baa96-0f26-41fe-879c-c7135d16eee3" providerId="ADAL" clId="{63FAB76B-0BCC-4AE6-BC74-4F7750274995}" dt="2022-06-23T15:07:54.642" v="705" actId="1076"/>
        <pc:sldMkLst>
          <pc:docMk/>
          <pc:sldMk cId="637390723" sldId="327"/>
        </pc:sldMkLst>
        <pc:spChg chg="mod">
          <ac:chgData name="Kristina Slattery" userId="0e7baa96-0f26-41fe-879c-c7135d16eee3" providerId="ADAL" clId="{63FAB76B-0BCC-4AE6-BC74-4F7750274995}" dt="2022-06-23T15:07:54.642" v="705" actId="1076"/>
          <ac:spMkLst>
            <pc:docMk/>
            <pc:sldMk cId="637390723" sldId="327"/>
            <ac:spMk id="13" creationId="{0A68E416-B932-450E-A307-36A270A70988}"/>
          </ac:spMkLst>
        </pc:spChg>
        <pc:spChg chg="mod ord">
          <ac:chgData name="Kristina Slattery" userId="0e7baa96-0f26-41fe-879c-c7135d16eee3" providerId="ADAL" clId="{63FAB76B-0BCC-4AE6-BC74-4F7750274995}" dt="2022-06-23T14:48:40.961" v="324" actId="1076"/>
          <ac:spMkLst>
            <pc:docMk/>
            <pc:sldMk cId="637390723" sldId="327"/>
            <ac:spMk id="15" creationId="{BFB82418-D4A4-4822-85D9-DCC0978826E5}"/>
          </ac:spMkLst>
        </pc:spChg>
        <pc:picChg chg="add del mod">
          <ac:chgData name="Kristina Slattery" userId="0e7baa96-0f26-41fe-879c-c7135d16eee3" providerId="ADAL" clId="{63FAB76B-0BCC-4AE6-BC74-4F7750274995}" dt="2022-06-23T14:48:18.308" v="316" actId="478"/>
          <ac:picMkLst>
            <pc:docMk/>
            <pc:sldMk cId="637390723" sldId="327"/>
            <ac:picMk id="3" creationId="{9F340B66-3A74-7DC5-F7F7-3FE6C88142BD}"/>
          </ac:picMkLst>
        </pc:picChg>
        <pc:picChg chg="add mod">
          <ac:chgData name="Kristina Slattery" userId="0e7baa96-0f26-41fe-879c-c7135d16eee3" providerId="ADAL" clId="{63FAB76B-0BCC-4AE6-BC74-4F7750274995}" dt="2022-06-23T14:48:52.752" v="327" actId="1076"/>
          <ac:picMkLst>
            <pc:docMk/>
            <pc:sldMk cId="637390723" sldId="327"/>
            <ac:picMk id="6" creationId="{B4BB5FD1-EE77-9B30-DDB2-E8532F644A48}"/>
          </ac:picMkLst>
        </pc:picChg>
        <pc:picChg chg="del">
          <ac:chgData name="Kristina Slattery" userId="0e7baa96-0f26-41fe-879c-c7135d16eee3" providerId="ADAL" clId="{63FAB76B-0BCC-4AE6-BC74-4F7750274995}" dt="2022-06-23T14:47:09.952" v="304" actId="478"/>
          <ac:picMkLst>
            <pc:docMk/>
            <pc:sldMk cId="637390723" sldId="327"/>
            <ac:picMk id="7" creationId="{DE3D3A2E-531C-4F56-AC2F-F7DDDE570DF0}"/>
          </ac:picMkLst>
        </pc:picChg>
        <pc:picChg chg="mod">
          <ac:chgData name="Kristina Slattery" userId="0e7baa96-0f26-41fe-879c-c7135d16eee3" providerId="ADAL" clId="{63FAB76B-0BCC-4AE6-BC74-4F7750274995}" dt="2022-06-23T15:07:51.801" v="704" actId="1076"/>
          <ac:picMkLst>
            <pc:docMk/>
            <pc:sldMk cId="637390723" sldId="327"/>
            <ac:picMk id="11" creationId="{02793AF0-3E36-485F-8C84-7FA85A2B6A5E}"/>
          </ac:picMkLst>
        </pc:picChg>
      </pc:sldChg>
      <pc:sldChg chg="addSp delSp modSp mod">
        <pc:chgData name="Kristina Slattery" userId="0e7baa96-0f26-41fe-879c-c7135d16eee3" providerId="ADAL" clId="{63FAB76B-0BCC-4AE6-BC74-4F7750274995}" dt="2022-08-03T16:56:32.789" v="1177" actId="1076"/>
        <pc:sldMkLst>
          <pc:docMk/>
          <pc:sldMk cId="2637484132" sldId="328"/>
        </pc:sldMkLst>
        <pc:spChg chg="mod">
          <ac:chgData name="Kristina Slattery" userId="0e7baa96-0f26-41fe-879c-c7135d16eee3" providerId="ADAL" clId="{63FAB76B-0BCC-4AE6-BC74-4F7750274995}" dt="2022-08-03T16:56:32.789" v="1177" actId="1076"/>
          <ac:spMkLst>
            <pc:docMk/>
            <pc:sldMk cId="2637484132" sldId="328"/>
            <ac:spMk id="13" creationId="{6858EBC5-EB10-4BE9-B90B-AE7027FB4F8C}"/>
          </ac:spMkLst>
        </pc:spChg>
        <pc:picChg chg="del">
          <ac:chgData name="Kristina Slattery" userId="0e7baa96-0f26-41fe-879c-c7135d16eee3" providerId="ADAL" clId="{63FAB76B-0BCC-4AE6-BC74-4F7750274995}" dt="2022-06-23T14:49:32.110" v="328" actId="478"/>
          <ac:picMkLst>
            <pc:docMk/>
            <pc:sldMk cId="2637484132" sldId="328"/>
            <ac:picMk id="5" creationId="{6CC1FC79-38C4-6E40-AB18-0FD098BA0628}"/>
          </ac:picMkLst>
        </pc:picChg>
        <pc:picChg chg="add mod">
          <ac:chgData name="Kristina Slattery" userId="0e7baa96-0f26-41fe-879c-c7135d16eee3" providerId="ADAL" clId="{63FAB76B-0BCC-4AE6-BC74-4F7750274995}" dt="2022-06-23T15:20:23.928" v="841" actId="1076"/>
          <ac:picMkLst>
            <pc:docMk/>
            <pc:sldMk cId="2637484132" sldId="328"/>
            <ac:picMk id="7" creationId="{0011A738-4EDB-5906-18CA-963528E7DAB1}"/>
          </ac:picMkLst>
        </pc:picChg>
      </pc:sldChg>
      <pc:sldChg chg="addSp modSp mod">
        <pc:chgData name="Kristina Slattery" userId="0e7baa96-0f26-41fe-879c-c7135d16eee3" providerId="ADAL" clId="{63FAB76B-0BCC-4AE6-BC74-4F7750274995}" dt="2022-08-03T17:04:53.756" v="1574" actId="20577"/>
        <pc:sldMkLst>
          <pc:docMk/>
          <pc:sldMk cId="1578695901" sldId="329"/>
        </pc:sldMkLst>
        <pc:spChg chg="mod">
          <ac:chgData name="Kristina Slattery" userId="0e7baa96-0f26-41fe-879c-c7135d16eee3" providerId="ADAL" clId="{63FAB76B-0BCC-4AE6-BC74-4F7750274995}" dt="2022-06-27T17:53:43.340" v="1017" actId="20577"/>
          <ac:spMkLst>
            <pc:docMk/>
            <pc:sldMk cId="1578695901" sldId="329"/>
            <ac:spMk id="4" creationId="{DB7A6C67-007F-CB47-AC66-BA45B8BC697D}"/>
          </ac:spMkLst>
        </pc:spChg>
        <pc:spChg chg="mod">
          <ac:chgData name="Kristina Slattery" userId="0e7baa96-0f26-41fe-879c-c7135d16eee3" providerId="ADAL" clId="{63FAB76B-0BCC-4AE6-BC74-4F7750274995}" dt="2022-06-23T15:08:35.218" v="709" actId="948"/>
          <ac:spMkLst>
            <pc:docMk/>
            <pc:sldMk cId="1578695901" sldId="329"/>
            <ac:spMk id="11" creationId="{6156B054-6FD3-41A8-AAE7-BBB207035BE1}"/>
          </ac:spMkLst>
        </pc:spChg>
        <pc:spChg chg="add mod">
          <ac:chgData name="Kristina Slattery" userId="0e7baa96-0f26-41fe-879c-c7135d16eee3" providerId="ADAL" clId="{63FAB76B-0BCC-4AE6-BC74-4F7750274995}" dt="2022-08-03T17:04:53.756" v="1574" actId="20577"/>
          <ac:spMkLst>
            <pc:docMk/>
            <pc:sldMk cId="1578695901" sldId="329"/>
            <ac:spMk id="13" creationId="{80256A5A-004C-2453-6503-3A62EE365942}"/>
          </ac:spMkLst>
        </pc:spChg>
        <pc:picChg chg="add mod">
          <ac:chgData name="Kristina Slattery" userId="0e7baa96-0f26-41fe-879c-c7135d16eee3" providerId="ADAL" clId="{63FAB76B-0BCC-4AE6-BC74-4F7750274995}" dt="2022-08-03T17:04:04.720" v="1468" actId="1076"/>
          <ac:picMkLst>
            <pc:docMk/>
            <pc:sldMk cId="1578695901" sldId="329"/>
            <ac:picMk id="3" creationId="{CD819E8E-9D19-66D2-9D6F-A3A8EDE045D5}"/>
          </ac:picMkLst>
        </pc:picChg>
      </pc:sldChg>
      <pc:sldChg chg="addSp delSp modSp mod">
        <pc:chgData name="Kristina Slattery" userId="0e7baa96-0f26-41fe-879c-c7135d16eee3" providerId="ADAL" clId="{63FAB76B-0BCC-4AE6-BC74-4F7750274995}" dt="2022-06-23T14:53:55.126" v="373" actId="1076"/>
        <pc:sldMkLst>
          <pc:docMk/>
          <pc:sldMk cId="877631899" sldId="330"/>
        </pc:sldMkLst>
        <pc:picChg chg="del">
          <ac:chgData name="Kristina Slattery" userId="0e7baa96-0f26-41fe-879c-c7135d16eee3" providerId="ADAL" clId="{63FAB76B-0BCC-4AE6-BC74-4F7750274995}" dt="2022-06-23T14:53:40.609" v="364" actId="478"/>
          <ac:picMkLst>
            <pc:docMk/>
            <pc:sldMk cId="877631899" sldId="330"/>
            <ac:picMk id="8" creationId="{4049FF0F-1D59-A06C-9BCC-DDBED42A505A}"/>
          </ac:picMkLst>
        </pc:picChg>
        <pc:picChg chg="add mod">
          <ac:chgData name="Kristina Slattery" userId="0e7baa96-0f26-41fe-879c-c7135d16eee3" providerId="ADAL" clId="{63FAB76B-0BCC-4AE6-BC74-4F7750274995}" dt="2022-06-23T14:53:55.126" v="373" actId="1076"/>
          <ac:picMkLst>
            <pc:docMk/>
            <pc:sldMk cId="877631899" sldId="330"/>
            <ac:picMk id="9" creationId="{BEE0EF9A-984D-A5F7-C235-ECE853B249DE}"/>
          </ac:picMkLst>
        </pc:picChg>
      </pc:sldChg>
      <pc:sldChg chg="addSp delSp modSp mod">
        <pc:chgData name="Kristina Slattery" userId="0e7baa96-0f26-41fe-879c-c7135d16eee3" providerId="ADAL" clId="{63FAB76B-0BCC-4AE6-BC74-4F7750274995}" dt="2022-08-03T17:06:12.973" v="1669" actId="20577"/>
        <pc:sldMkLst>
          <pc:docMk/>
          <pc:sldMk cId="1967980108" sldId="331"/>
        </pc:sldMkLst>
        <pc:spChg chg="mod">
          <ac:chgData name="Kristina Slattery" userId="0e7baa96-0f26-41fe-879c-c7135d16eee3" providerId="ADAL" clId="{63FAB76B-0BCC-4AE6-BC74-4F7750274995}" dt="2022-08-03T17:06:12.973" v="1669" actId="20577"/>
          <ac:spMkLst>
            <pc:docMk/>
            <pc:sldMk cId="1967980108" sldId="331"/>
            <ac:spMk id="13" creationId="{22B14719-F246-30CE-293A-48B1F8EB0E3E}"/>
          </ac:spMkLst>
        </pc:spChg>
        <pc:picChg chg="del">
          <ac:chgData name="Kristina Slattery" userId="0e7baa96-0f26-41fe-879c-c7135d16eee3" providerId="ADAL" clId="{63FAB76B-0BCC-4AE6-BC74-4F7750274995}" dt="2022-06-27T13:57:17.691" v="997" actId="478"/>
          <ac:picMkLst>
            <pc:docMk/>
            <pc:sldMk cId="1967980108" sldId="331"/>
            <ac:picMk id="3" creationId="{0023B04D-F3BD-27D1-23EB-77509C8E0F26}"/>
          </ac:picMkLst>
        </pc:picChg>
        <pc:picChg chg="add del mod">
          <ac:chgData name="Kristina Slattery" userId="0e7baa96-0f26-41fe-879c-c7135d16eee3" providerId="ADAL" clId="{63FAB76B-0BCC-4AE6-BC74-4F7750274995}" dt="2022-06-27T17:55:02.911" v="1020" actId="478"/>
          <ac:picMkLst>
            <pc:docMk/>
            <pc:sldMk cId="1967980108" sldId="331"/>
            <ac:picMk id="3" creationId="{BD827CA5-3213-AC00-59A1-7BE7C75C3664}"/>
          </ac:picMkLst>
        </pc:picChg>
        <pc:picChg chg="add mod">
          <ac:chgData name="Kristina Slattery" userId="0e7baa96-0f26-41fe-879c-c7135d16eee3" providerId="ADAL" clId="{63FAB76B-0BCC-4AE6-BC74-4F7750274995}" dt="2022-06-27T17:55:39.572" v="1056" actId="1076"/>
          <ac:picMkLst>
            <pc:docMk/>
            <pc:sldMk cId="1967980108" sldId="331"/>
            <ac:picMk id="6" creationId="{EAFFFBEE-13F7-FBA4-1375-EA9824FA79E8}"/>
          </ac:picMkLst>
        </pc:picChg>
      </pc:sldChg>
      <pc:sldChg chg="modSp mod">
        <pc:chgData name="Kristina Slattery" userId="0e7baa96-0f26-41fe-879c-c7135d16eee3" providerId="ADAL" clId="{63FAB76B-0BCC-4AE6-BC74-4F7750274995}" dt="2022-06-23T15:21:31.551" v="847" actId="948"/>
        <pc:sldMkLst>
          <pc:docMk/>
          <pc:sldMk cId="2143634930" sldId="332"/>
        </pc:sldMkLst>
        <pc:spChg chg="mod">
          <ac:chgData name="Kristina Slattery" userId="0e7baa96-0f26-41fe-879c-c7135d16eee3" providerId="ADAL" clId="{63FAB76B-0BCC-4AE6-BC74-4F7750274995}" dt="2022-06-23T15:21:31.551" v="847" actId="948"/>
          <ac:spMkLst>
            <pc:docMk/>
            <pc:sldMk cId="2143634930" sldId="332"/>
            <ac:spMk id="11" creationId="{C7CE9745-117E-498A-9AAB-C7656B436CB8}"/>
          </ac:spMkLst>
        </pc:spChg>
      </pc:sldChg>
      <pc:sldChg chg="modSp mod">
        <pc:chgData name="Kristina Slattery" userId="0e7baa96-0f26-41fe-879c-c7135d16eee3" providerId="ADAL" clId="{63FAB76B-0BCC-4AE6-BC74-4F7750274995}" dt="2022-06-23T15:09:32.368" v="713" actId="948"/>
        <pc:sldMkLst>
          <pc:docMk/>
          <pc:sldMk cId="3040840671" sldId="333"/>
        </pc:sldMkLst>
        <pc:spChg chg="mod">
          <ac:chgData name="Kristina Slattery" userId="0e7baa96-0f26-41fe-879c-c7135d16eee3" providerId="ADAL" clId="{63FAB76B-0BCC-4AE6-BC74-4F7750274995}" dt="2022-06-23T15:09:32.368" v="713" actId="948"/>
          <ac:spMkLst>
            <pc:docMk/>
            <pc:sldMk cId="3040840671" sldId="333"/>
            <ac:spMk id="15" creationId="{AA142FCE-E798-4261-B89E-7CA7CC0E1F5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220920"/>
            <a:ext cx="12192000" cy="794769"/>
          </a:xfrm>
          <a:prstGeom prst="rect">
            <a:avLst/>
          </a:prstGeom>
          <a:solidFill>
            <a:srgbClr val="7EBD5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4303450"/>
            <a:ext cx="10363200" cy="629707"/>
          </a:xfrm>
        </p:spPr>
        <p:txBody>
          <a:bodyPr anchor="b"/>
          <a:lstStyle>
            <a:lvl1pPr algn="ctr">
              <a:defRPr sz="360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5030043"/>
            <a:ext cx="9144000" cy="649705"/>
          </a:xfrm>
        </p:spPr>
        <p:txBody>
          <a:bodyPr>
            <a:normAutofit/>
          </a:bodyPr>
          <a:lstStyle>
            <a:lvl1pPr marL="0" indent="0" algn="ctr">
              <a:buNone/>
              <a:defRPr sz="2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ight Triangle 7"/>
          <p:cNvSpPr/>
          <p:nvPr userDrawn="1"/>
        </p:nvSpPr>
        <p:spPr>
          <a:xfrm rot="10800000" flipH="1">
            <a:off x="2" y="-5"/>
            <a:ext cx="723903" cy="5571613"/>
          </a:xfrm>
          <a:prstGeom prst="rtTriangle">
            <a:avLst/>
          </a:prstGeom>
          <a:solidFill>
            <a:srgbClr val="BED885">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ight Triangle 8"/>
          <p:cNvSpPr/>
          <p:nvPr userDrawn="1"/>
        </p:nvSpPr>
        <p:spPr>
          <a:xfrm rot="5400000">
            <a:off x="3199481" y="-3199477"/>
            <a:ext cx="704846" cy="7103808"/>
          </a:xfrm>
          <a:prstGeom prst="rtTriangle">
            <a:avLst/>
          </a:prstGeom>
          <a:solidFill>
            <a:srgbClr val="7EBD5E">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Sophrona-Logo-Horizontal-FullColor-06162015.pdf">
            <a:extLst>
              <a:ext uri="{FF2B5EF4-FFF2-40B4-BE49-F238E27FC236}">
                <a16:creationId xmlns:a16="http://schemas.microsoft.com/office/drawing/2014/main" id="{BBE5FE68-C0E1-8442-95E6-A52217F7A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2656" y="1938580"/>
            <a:ext cx="7526688" cy="1397000"/>
          </a:xfrm>
          <a:prstGeom prst="rect">
            <a:avLst/>
          </a:prstGeom>
        </p:spPr>
      </p:pic>
    </p:spTree>
    <p:extLst>
      <p:ext uri="{BB962C8B-B14F-4D97-AF65-F5344CB8AC3E}">
        <p14:creationId xmlns:p14="http://schemas.microsoft.com/office/powerpoint/2010/main" val="68517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6BD0E0-7591-3943-96B0-459CE7D10749}"/>
              </a:ext>
            </a:extLst>
          </p:cNvPr>
          <p:cNvSpPr/>
          <p:nvPr userDrawn="1"/>
        </p:nvSpPr>
        <p:spPr>
          <a:xfrm>
            <a:off x="9492064" y="6309310"/>
            <a:ext cx="2080176" cy="548690"/>
          </a:xfrm>
          <a:prstGeom prst="rect">
            <a:avLst/>
          </a:prstGeom>
          <a:solidFill>
            <a:srgbClr val="BED885">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685805"/>
            <a:ext cx="10972800" cy="842206"/>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60359"/>
            <a:ext cx="10972800" cy="451660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p:cNvSpPr/>
          <p:nvPr userDrawn="1"/>
        </p:nvSpPr>
        <p:spPr>
          <a:xfrm rot="10800000" flipH="1">
            <a:off x="0" y="-3"/>
            <a:ext cx="965200" cy="5571613"/>
          </a:xfrm>
          <a:prstGeom prst="rtTriangle">
            <a:avLst/>
          </a:prstGeom>
          <a:solidFill>
            <a:srgbClr val="BED885">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ight Triangle 7"/>
          <p:cNvSpPr/>
          <p:nvPr userDrawn="1"/>
        </p:nvSpPr>
        <p:spPr>
          <a:xfrm rot="5400000">
            <a:off x="4392972" y="-4392968"/>
            <a:ext cx="685800" cy="9471744"/>
          </a:xfrm>
          <a:prstGeom prst="rtTriangle">
            <a:avLst/>
          </a:prstGeom>
          <a:solidFill>
            <a:srgbClr val="7EBD5E">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Sophrona-Logo-Horizontal-FullColor-06162015.pdf">
            <a:extLst>
              <a:ext uri="{FF2B5EF4-FFF2-40B4-BE49-F238E27FC236}">
                <a16:creationId xmlns:a16="http://schemas.microsoft.com/office/drawing/2014/main" id="{D76F3596-66C4-3C4B-B9DE-2BE3A25D1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2064" y="6437681"/>
            <a:ext cx="1529019" cy="283796"/>
          </a:xfrm>
          <a:prstGeom prst="rect">
            <a:avLst/>
          </a:prstGeom>
        </p:spPr>
      </p:pic>
      <p:sp>
        <p:nvSpPr>
          <p:cNvPr id="15" name="Date Placeholder 14">
            <a:extLst>
              <a:ext uri="{FF2B5EF4-FFF2-40B4-BE49-F238E27FC236}">
                <a16:creationId xmlns:a16="http://schemas.microsoft.com/office/drawing/2014/main" id="{CDBBB37E-3D5C-4D4E-95FA-0D2BB629C7BD}"/>
              </a:ext>
            </a:extLst>
          </p:cNvPr>
          <p:cNvSpPr>
            <a:spLocks noGrp="1"/>
          </p:cNvSpPr>
          <p:nvPr>
            <p:ph type="dt" sz="half" idx="10"/>
          </p:nvPr>
        </p:nvSpPr>
        <p:spPr/>
        <p:txBody>
          <a:bodyPr/>
          <a:lstStyle/>
          <a:p>
            <a:fld id="{73507EA9-3E15-49F0-B111-446A9462ECCF}" type="datetime1">
              <a:rPr lang="en-US" smtClean="0"/>
              <a:pPr/>
              <a:t>8/3/2022</a:t>
            </a:fld>
            <a:endParaRPr lang="en-US" dirty="0"/>
          </a:p>
        </p:txBody>
      </p:sp>
      <p:sp>
        <p:nvSpPr>
          <p:cNvPr id="17" name="Slide Number Placeholder 16">
            <a:extLst>
              <a:ext uri="{FF2B5EF4-FFF2-40B4-BE49-F238E27FC236}">
                <a16:creationId xmlns:a16="http://schemas.microsoft.com/office/drawing/2014/main" id="{41C557FC-4AAF-F242-965C-6F82C00BB476}"/>
              </a:ext>
            </a:extLst>
          </p:cNvPr>
          <p:cNvSpPr>
            <a:spLocks noGrp="1"/>
          </p:cNvSpPr>
          <p:nvPr>
            <p:ph type="sldNum" sz="quarter" idx="12"/>
          </p:nvPr>
        </p:nvSpPr>
        <p:spPr/>
        <p:txBody>
          <a:bodyPr/>
          <a:lstStyle/>
          <a:p>
            <a:fld id="{47BF171B-FA14-4CB8-9581-91436232E9F6}" type="slidenum">
              <a:rPr lang="en-US" smtClean="0"/>
              <a:pPr/>
              <a:t>‹#›</a:t>
            </a:fld>
            <a:endParaRPr lang="en-US"/>
          </a:p>
        </p:txBody>
      </p:sp>
    </p:spTree>
    <p:extLst>
      <p:ext uri="{BB962C8B-B14F-4D97-AF65-F5344CB8AC3E}">
        <p14:creationId xmlns:p14="http://schemas.microsoft.com/office/powerpoint/2010/main" val="269114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AA68D6-E5B3-6F45-88E0-125045266006}"/>
              </a:ext>
            </a:extLst>
          </p:cNvPr>
          <p:cNvSpPr/>
          <p:nvPr userDrawn="1"/>
        </p:nvSpPr>
        <p:spPr>
          <a:xfrm>
            <a:off x="9492064" y="6309310"/>
            <a:ext cx="2080176" cy="548690"/>
          </a:xfrm>
          <a:prstGeom prst="rect">
            <a:avLst/>
          </a:prstGeom>
          <a:solidFill>
            <a:srgbClr val="BED885">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ophrona-Logo-Horizontal-FullColor-06162015.pdf">
            <a:extLst>
              <a:ext uri="{FF2B5EF4-FFF2-40B4-BE49-F238E27FC236}">
                <a16:creationId xmlns:a16="http://schemas.microsoft.com/office/drawing/2014/main" id="{02DBC7DD-C6F6-CE49-BC22-06E63289E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2064" y="6437681"/>
            <a:ext cx="1529019" cy="283796"/>
          </a:xfrm>
          <a:prstGeom prst="rect">
            <a:avLst/>
          </a:prstGeom>
        </p:spPr>
      </p:pic>
      <p:sp>
        <p:nvSpPr>
          <p:cNvPr id="3" name="Content Placeholder 2"/>
          <p:cNvSpPr>
            <a:spLocks noGrp="1"/>
          </p:cNvSpPr>
          <p:nvPr>
            <p:ph sz="half" idx="1"/>
          </p:nvPr>
        </p:nvSpPr>
        <p:spPr>
          <a:xfrm>
            <a:off x="609601" y="1656382"/>
            <a:ext cx="5410200" cy="4520581"/>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656382"/>
            <a:ext cx="5410199" cy="4520581"/>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Triangle 7"/>
          <p:cNvSpPr/>
          <p:nvPr userDrawn="1"/>
        </p:nvSpPr>
        <p:spPr>
          <a:xfrm rot="10800000" flipH="1">
            <a:off x="0" y="-3"/>
            <a:ext cx="965200" cy="5571613"/>
          </a:xfrm>
          <a:prstGeom prst="rtTriangle">
            <a:avLst/>
          </a:prstGeom>
          <a:solidFill>
            <a:srgbClr val="BED885">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ight Triangle 8"/>
          <p:cNvSpPr/>
          <p:nvPr userDrawn="1"/>
        </p:nvSpPr>
        <p:spPr>
          <a:xfrm rot="5400000">
            <a:off x="4392972" y="-4392968"/>
            <a:ext cx="685800" cy="9471744"/>
          </a:xfrm>
          <a:prstGeom prst="rtTriangle">
            <a:avLst/>
          </a:prstGeom>
          <a:solidFill>
            <a:srgbClr val="7EBD5E">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609599" y="685805"/>
            <a:ext cx="11218207" cy="842206"/>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6" name="Date Placeholder 5">
            <a:extLst>
              <a:ext uri="{FF2B5EF4-FFF2-40B4-BE49-F238E27FC236}">
                <a16:creationId xmlns:a16="http://schemas.microsoft.com/office/drawing/2014/main" id="{E03A4A78-8C5D-D949-8426-5447D24DD2A8}"/>
              </a:ext>
            </a:extLst>
          </p:cNvPr>
          <p:cNvSpPr>
            <a:spLocks noGrp="1"/>
          </p:cNvSpPr>
          <p:nvPr>
            <p:ph type="dt" sz="half" idx="10"/>
          </p:nvPr>
        </p:nvSpPr>
        <p:spPr/>
        <p:txBody>
          <a:bodyPr/>
          <a:lstStyle/>
          <a:p>
            <a:fld id="{73507EA9-3E15-49F0-B111-446A9462ECCF}" type="datetime1">
              <a:rPr lang="en-US" smtClean="0"/>
              <a:pPr/>
              <a:t>8/3/2022</a:t>
            </a:fld>
            <a:endParaRPr lang="en-US" dirty="0"/>
          </a:p>
        </p:txBody>
      </p:sp>
      <p:sp>
        <p:nvSpPr>
          <p:cNvPr id="16" name="Slide Number Placeholder 15">
            <a:extLst>
              <a:ext uri="{FF2B5EF4-FFF2-40B4-BE49-F238E27FC236}">
                <a16:creationId xmlns:a16="http://schemas.microsoft.com/office/drawing/2014/main" id="{719C8441-EE60-F446-8008-593336F2A64A}"/>
              </a:ext>
            </a:extLst>
          </p:cNvPr>
          <p:cNvSpPr>
            <a:spLocks noGrp="1"/>
          </p:cNvSpPr>
          <p:nvPr>
            <p:ph type="sldNum" sz="quarter" idx="12"/>
          </p:nvPr>
        </p:nvSpPr>
        <p:spPr/>
        <p:txBody>
          <a:bodyPr/>
          <a:lstStyle/>
          <a:p>
            <a:fld id="{47BF171B-FA14-4CB8-9581-91436232E9F6}" type="slidenum">
              <a:rPr lang="en-US" smtClean="0"/>
              <a:pPr/>
              <a:t>‹#›</a:t>
            </a:fld>
            <a:endParaRPr lang="en-US"/>
          </a:p>
        </p:txBody>
      </p:sp>
    </p:spTree>
    <p:extLst>
      <p:ext uri="{BB962C8B-B14F-4D97-AF65-F5344CB8AC3E}">
        <p14:creationId xmlns:p14="http://schemas.microsoft.com/office/powerpoint/2010/main" val="308630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6"/>
            <a:ext cx="10515600" cy="914395"/>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Right Triangle 8"/>
          <p:cNvSpPr/>
          <p:nvPr userDrawn="1"/>
        </p:nvSpPr>
        <p:spPr>
          <a:xfrm rot="10800000" flipH="1">
            <a:off x="0" y="-3"/>
            <a:ext cx="965200" cy="5571613"/>
          </a:xfrm>
          <a:prstGeom prst="rtTriangle">
            <a:avLst/>
          </a:prstGeom>
          <a:solidFill>
            <a:srgbClr val="BED885">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ight Triangle 9"/>
          <p:cNvSpPr/>
          <p:nvPr userDrawn="1"/>
        </p:nvSpPr>
        <p:spPr>
          <a:xfrm rot="5400000">
            <a:off x="4392972" y="-4392968"/>
            <a:ext cx="685800" cy="9471744"/>
          </a:xfrm>
          <a:prstGeom prst="rtTriangle">
            <a:avLst/>
          </a:prstGeom>
          <a:solidFill>
            <a:srgbClr val="7EBD5E">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Date Placeholder 5">
            <a:extLst>
              <a:ext uri="{FF2B5EF4-FFF2-40B4-BE49-F238E27FC236}">
                <a16:creationId xmlns:a16="http://schemas.microsoft.com/office/drawing/2014/main" id="{50BEAB1E-F515-D344-B240-08719F12192D}"/>
              </a:ext>
            </a:extLst>
          </p:cNvPr>
          <p:cNvSpPr>
            <a:spLocks noGrp="1"/>
          </p:cNvSpPr>
          <p:nvPr>
            <p:ph type="dt" sz="half" idx="10"/>
          </p:nvPr>
        </p:nvSpPr>
        <p:spPr/>
        <p:txBody>
          <a:bodyPr/>
          <a:lstStyle/>
          <a:p>
            <a:fld id="{73507EA9-3E15-49F0-B111-446A9462ECCF}" type="datetime1">
              <a:rPr lang="en-US" smtClean="0"/>
              <a:pPr/>
              <a:t>8/3/2022</a:t>
            </a:fld>
            <a:endParaRPr lang="en-US" dirty="0"/>
          </a:p>
        </p:txBody>
      </p:sp>
      <p:sp>
        <p:nvSpPr>
          <p:cNvPr id="8" name="Slide Number Placeholder 7">
            <a:extLst>
              <a:ext uri="{FF2B5EF4-FFF2-40B4-BE49-F238E27FC236}">
                <a16:creationId xmlns:a16="http://schemas.microsoft.com/office/drawing/2014/main" id="{F273BCD7-5EC5-D744-9125-A8E341AB1DB8}"/>
              </a:ext>
            </a:extLst>
          </p:cNvPr>
          <p:cNvSpPr>
            <a:spLocks noGrp="1"/>
          </p:cNvSpPr>
          <p:nvPr>
            <p:ph type="sldNum" sz="quarter" idx="12"/>
          </p:nvPr>
        </p:nvSpPr>
        <p:spPr/>
        <p:txBody>
          <a:bodyPr/>
          <a:lstStyle/>
          <a:p>
            <a:fld id="{47BF171B-FA14-4CB8-9581-91436232E9F6}" type="slidenum">
              <a:rPr lang="en-US" smtClean="0"/>
              <a:pPr/>
              <a:t>‹#›</a:t>
            </a:fld>
            <a:endParaRPr lang="en-US"/>
          </a:p>
        </p:txBody>
      </p:sp>
      <p:sp>
        <p:nvSpPr>
          <p:cNvPr id="15" name="Rectangle 14">
            <a:extLst>
              <a:ext uri="{FF2B5EF4-FFF2-40B4-BE49-F238E27FC236}">
                <a16:creationId xmlns:a16="http://schemas.microsoft.com/office/drawing/2014/main" id="{D938BB06-08CE-FF4E-97CD-B1AAA3E3D9B9}"/>
              </a:ext>
            </a:extLst>
          </p:cNvPr>
          <p:cNvSpPr/>
          <p:nvPr userDrawn="1"/>
        </p:nvSpPr>
        <p:spPr>
          <a:xfrm>
            <a:off x="9492064" y="6309310"/>
            <a:ext cx="2080176" cy="548690"/>
          </a:xfrm>
          <a:prstGeom prst="rect">
            <a:avLst/>
          </a:prstGeom>
          <a:solidFill>
            <a:srgbClr val="BED885">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Sophrona-Logo-Horizontal-FullColor-06162015.pdf">
            <a:extLst>
              <a:ext uri="{FF2B5EF4-FFF2-40B4-BE49-F238E27FC236}">
                <a16:creationId xmlns:a16="http://schemas.microsoft.com/office/drawing/2014/main" id="{447607E8-AE77-5444-9D26-E94D7C6065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2064" y="6437681"/>
            <a:ext cx="1529019" cy="283796"/>
          </a:xfrm>
          <a:prstGeom prst="rect">
            <a:avLst/>
          </a:prstGeom>
        </p:spPr>
      </p:pic>
    </p:spTree>
    <p:extLst>
      <p:ext uri="{BB962C8B-B14F-4D97-AF65-F5344CB8AC3E}">
        <p14:creationId xmlns:p14="http://schemas.microsoft.com/office/powerpoint/2010/main" val="211307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76E762-B428-8A48-A03B-A8C04C6DF091}"/>
              </a:ext>
            </a:extLst>
          </p:cNvPr>
          <p:cNvSpPr/>
          <p:nvPr userDrawn="1"/>
        </p:nvSpPr>
        <p:spPr>
          <a:xfrm>
            <a:off x="9492064" y="6309310"/>
            <a:ext cx="2080176" cy="548690"/>
          </a:xfrm>
          <a:prstGeom prst="rect">
            <a:avLst/>
          </a:prstGeom>
          <a:solidFill>
            <a:srgbClr val="BED885">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ophrona-Logo-Horizontal-FullColor-06162015.pdf">
            <a:extLst>
              <a:ext uri="{FF2B5EF4-FFF2-40B4-BE49-F238E27FC236}">
                <a16:creationId xmlns:a16="http://schemas.microsoft.com/office/drawing/2014/main" id="{DEAE6B9E-B400-AA41-A8F5-9FB7557707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2064" y="6437681"/>
            <a:ext cx="1529019" cy="283796"/>
          </a:xfrm>
          <a:prstGeom prst="rect">
            <a:avLst/>
          </a:prstGeom>
        </p:spPr>
      </p:pic>
      <p:sp>
        <p:nvSpPr>
          <p:cNvPr id="11" name="Date Placeholder 10">
            <a:extLst>
              <a:ext uri="{FF2B5EF4-FFF2-40B4-BE49-F238E27FC236}">
                <a16:creationId xmlns:a16="http://schemas.microsoft.com/office/drawing/2014/main" id="{3A808584-1CF2-B84E-B1E7-D68447CAFF7D}"/>
              </a:ext>
            </a:extLst>
          </p:cNvPr>
          <p:cNvSpPr>
            <a:spLocks noGrp="1"/>
          </p:cNvSpPr>
          <p:nvPr>
            <p:ph type="dt" sz="half" idx="10"/>
          </p:nvPr>
        </p:nvSpPr>
        <p:spPr/>
        <p:txBody>
          <a:bodyPr/>
          <a:lstStyle/>
          <a:p>
            <a:fld id="{73507EA9-3E15-49F0-B111-446A9462ECCF}" type="datetime1">
              <a:rPr lang="en-US" smtClean="0"/>
              <a:pPr/>
              <a:t>8/3/2022</a:t>
            </a:fld>
            <a:endParaRPr lang="en-US" dirty="0"/>
          </a:p>
        </p:txBody>
      </p:sp>
      <p:sp>
        <p:nvSpPr>
          <p:cNvPr id="13" name="Slide Number Placeholder 12">
            <a:extLst>
              <a:ext uri="{FF2B5EF4-FFF2-40B4-BE49-F238E27FC236}">
                <a16:creationId xmlns:a16="http://schemas.microsoft.com/office/drawing/2014/main" id="{A5FE805B-84EA-F54C-9784-356EF86D079A}"/>
              </a:ext>
            </a:extLst>
          </p:cNvPr>
          <p:cNvSpPr>
            <a:spLocks noGrp="1"/>
          </p:cNvSpPr>
          <p:nvPr>
            <p:ph type="sldNum" sz="quarter" idx="12"/>
          </p:nvPr>
        </p:nvSpPr>
        <p:spPr/>
        <p:txBody>
          <a:bodyPr/>
          <a:lstStyle/>
          <a:p>
            <a:fld id="{47BF171B-FA14-4CB8-9581-91436232E9F6}" type="slidenum">
              <a:rPr lang="en-US" smtClean="0"/>
              <a:pPr/>
              <a:t>‹#›</a:t>
            </a:fld>
            <a:endParaRPr lang="en-US"/>
          </a:p>
        </p:txBody>
      </p:sp>
    </p:spTree>
    <p:extLst>
      <p:ext uri="{BB962C8B-B14F-4D97-AF65-F5344CB8AC3E}">
        <p14:creationId xmlns:p14="http://schemas.microsoft.com/office/powerpoint/2010/main" val="696654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7"/>
            <a:ext cx="10962640" cy="752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198880"/>
            <a:ext cx="10962640" cy="49780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73507EA9-3E15-49F0-B111-446A9462ECCF}" type="datetime1">
              <a:rPr lang="en-US" smtClean="0"/>
              <a:pPr/>
              <a:t>8/3/2022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829040" y="6356352"/>
            <a:ext cx="27432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47BF171B-FA14-4CB8-9581-91436232E9F6}" type="slidenum">
              <a:rPr lang="en-US" smtClean="0"/>
              <a:pPr/>
              <a:t>‹#›</a:t>
            </a:fld>
            <a:endParaRPr lang="en-US"/>
          </a:p>
        </p:txBody>
      </p:sp>
    </p:spTree>
    <p:extLst>
      <p:ext uri="{BB962C8B-B14F-4D97-AF65-F5344CB8AC3E}">
        <p14:creationId xmlns:p14="http://schemas.microsoft.com/office/powerpoint/2010/main" val="252279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0">
            <a:extLst>
              <a:ext uri="{FF2B5EF4-FFF2-40B4-BE49-F238E27FC236}">
                <a16:creationId xmlns:a16="http://schemas.microsoft.com/office/drawing/2014/main" id="{C9F26692-F12A-4F9E-9C6D-FABE9A2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42">
            <a:extLst>
              <a:ext uri="{FF2B5EF4-FFF2-40B4-BE49-F238E27FC236}">
                <a16:creationId xmlns:a16="http://schemas.microsoft.com/office/drawing/2014/main" id="{19BDF44E-531A-4177-A2D6-2D2310D058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Subtitle 4">
            <a:extLst>
              <a:ext uri="{FF2B5EF4-FFF2-40B4-BE49-F238E27FC236}">
                <a16:creationId xmlns:a16="http://schemas.microsoft.com/office/drawing/2014/main" id="{103F5975-1ED9-1547-9E47-E932C6C69AAA}"/>
              </a:ext>
            </a:extLst>
          </p:cNvPr>
          <p:cNvSpPr>
            <a:spLocks noGrp="1"/>
          </p:cNvSpPr>
          <p:nvPr>
            <p:ph type="subTitle" idx="1"/>
          </p:nvPr>
        </p:nvSpPr>
        <p:spPr>
          <a:xfrm>
            <a:off x="430157" y="4795532"/>
            <a:ext cx="5946202" cy="566333"/>
          </a:xfrm>
        </p:spPr>
        <p:txBody>
          <a:bodyPr anchor="b">
            <a:normAutofit/>
          </a:bodyPr>
          <a:lstStyle/>
          <a:p>
            <a:pPr algn="l"/>
            <a:r>
              <a:rPr lang="en-US" sz="2400" dirty="0">
                <a:solidFill>
                  <a:srgbClr val="000000"/>
                </a:solidFill>
                <a:latin typeface="+mn-lt"/>
              </a:rPr>
              <a:t>Training for Referring Practices and Providers</a:t>
            </a:r>
          </a:p>
        </p:txBody>
      </p:sp>
      <p:sp>
        <p:nvSpPr>
          <p:cNvPr id="4" name="Title 3">
            <a:extLst>
              <a:ext uri="{FF2B5EF4-FFF2-40B4-BE49-F238E27FC236}">
                <a16:creationId xmlns:a16="http://schemas.microsoft.com/office/drawing/2014/main" id="{B63D115E-6555-AD4F-9A6A-2954B9641790}"/>
              </a:ext>
            </a:extLst>
          </p:cNvPr>
          <p:cNvSpPr>
            <a:spLocks noGrp="1"/>
          </p:cNvSpPr>
          <p:nvPr>
            <p:ph type="ctrTitle"/>
          </p:nvPr>
        </p:nvSpPr>
        <p:spPr>
          <a:xfrm>
            <a:off x="407855" y="4378373"/>
            <a:ext cx="7279979" cy="1514185"/>
          </a:xfrm>
        </p:spPr>
        <p:txBody>
          <a:bodyPr anchor="t">
            <a:normAutofit/>
          </a:bodyPr>
          <a:lstStyle/>
          <a:p>
            <a:pPr algn="l"/>
            <a:r>
              <a:rPr lang="en-US" sz="4000" dirty="0">
                <a:solidFill>
                  <a:srgbClr val="000000"/>
                </a:solidFill>
              </a:rPr>
              <a:t>Referral Portal Onboarding</a:t>
            </a:r>
          </a:p>
        </p:txBody>
      </p:sp>
      <p:sp>
        <p:nvSpPr>
          <p:cNvPr id="58" name="Freeform: Shape 44">
            <a:extLst>
              <a:ext uri="{FF2B5EF4-FFF2-40B4-BE49-F238E27FC236}">
                <a16:creationId xmlns:a16="http://schemas.microsoft.com/office/drawing/2014/main" id="{6BFB173A-5EF2-43F4-B3BB-6EA1975FA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3377" y="0"/>
            <a:ext cx="3801784" cy="2254263"/>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67">
            <a:extLst>
              <a:ext uri="{FF2B5EF4-FFF2-40B4-BE49-F238E27FC236}">
                <a16:creationId xmlns:a16="http://schemas.microsoft.com/office/drawing/2014/main" id="{726FC37F-1DE8-4A19-A1DE-0A2176ED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6728" y="3030547"/>
            <a:ext cx="4705272" cy="3827453"/>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5" name="Picture 54">
            <a:extLst>
              <a:ext uri="{FF2B5EF4-FFF2-40B4-BE49-F238E27FC236}">
                <a16:creationId xmlns:a16="http://schemas.microsoft.com/office/drawing/2014/main" id="{12D26123-5898-43F3-A929-88353CB8B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259" y="612761"/>
            <a:ext cx="2436019" cy="457200"/>
          </a:xfrm>
          <a:prstGeom prst="rect">
            <a:avLst/>
          </a:prstGeom>
        </p:spPr>
      </p:pic>
      <p:pic>
        <p:nvPicPr>
          <p:cNvPr id="6" name="Graphic 5">
            <a:extLst>
              <a:ext uri="{FF2B5EF4-FFF2-40B4-BE49-F238E27FC236}">
                <a16:creationId xmlns:a16="http://schemas.microsoft.com/office/drawing/2014/main" id="{24F753FB-83DF-C6AC-C996-F7D099556B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6728" y="4729359"/>
            <a:ext cx="4658266" cy="1097280"/>
          </a:xfrm>
          <a:prstGeom prst="rect">
            <a:avLst/>
          </a:prstGeom>
        </p:spPr>
      </p:pic>
    </p:spTree>
    <p:extLst>
      <p:ext uri="{BB962C8B-B14F-4D97-AF65-F5344CB8AC3E}">
        <p14:creationId xmlns:p14="http://schemas.microsoft.com/office/powerpoint/2010/main" val="380782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Navigation Menu</a:t>
            </a:r>
          </a:p>
        </p:txBody>
      </p:sp>
      <p:sp>
        <p:nvSpPr>
          <p:cNvPr id="11" name="TextBox 10">
            <a:extLst>
              <a:ext uri="{FF2B5EF4-FFF2-40B4-BE49-F238E27FC236}">
                <a16:creationId xmlns:a16="http://schemas.microsoft.com/office/drawing/2014/main" id="{B788A60B-A668-44F0-89BC-75AD144A2C17}"/>
              </a:ext>
            </a:extLst>
          </p:cNvPr>
          <p:cNvSpPr txBox="1"/>
          <p:nvPr/>
        </p:nvSpPr>
        <p:spPr>
          <a:xfrm>
            <a:off x="229674" y="2544604"/>
            <a:ext cx="11732647" cy="3970318"/>
          </a:xfrm>
          <a:prstGeom prst="rect">
            <a:avLst/>
          </a:prstGeom>
          <a:noFill/>
        </p:spPr>
        <p:txBody>
          <a:bodyPr wrap="square" rtlCol="0">
            <a:spAutoFit/>
          </a:bodyPr>
          <a:lstStyle/>
          <a:p>
            <a:pPr marL="2286000" lvl="2" indent="-2286000" algn="l">
              <a:spcBef>
                <a:spcPts val="0"/>
              </a:spcBef>
              <a:spcAft>
                <a:spcPts val="1800"/>
              </a:spcAft>
            </a:pPr>
            <a:r>
              <a:rPr lang="en-US" sz="2000" b="1" dirty="0">
                <a:solidFill>
                  <a:schemeClr val="tx1"/>
                </a:solidFill>
              </a:rPr>
              <a:t>Home</a:t>
            </a:r>
            <a:r>
              <a:rPr lang="en-US" sz="2000" dirty="0">
                <a:solidFill>
                  <a:schemeClr val="tx1"/>
                </a:solidFill>
              </a:rPr>
              <a:t>		</a:t>
            </a:r>
            <a:r>
              <a:rPr lang="en-US" sz="1800" dirty="0">
                <a:solidFill>
                  <a:schemeClr val="tx1"/>
                </a:solidFill>
              </a:rPr>
              <a:t>Home page of the Referral Portal.</a:t>
            </a:r>
          </a:p>
          <a:p>
            <a:pPr marL="2286000" lvl="2" indent="-2286000" algn="l">
              <a:lnSpc>
                <a:spcPct val="110000"/>
              </a:lnSpc>
              <a:spcBef>
                <a:spcPts val="0"/>
              </a:spcBef>
              <a:spcAft>
                <a:spcPts val="1800"/>
              </a:spcAft>
            </a:pPr>
            <a:r>
              <a:rPr lang="en-US" sz="2000" b="1" dirty="0">
                <a:solidFill>
                  <a:schemeClr val="tx1"/>
                </a:solidFill>
              </a:rPr>
              <a:t>Schedule</a:t>
            </a:r>
            <a:r>
              <a:rPr lang="en-US" sz="2000" dirty="0">
                <a:solidFill>
                  <a:schemeClr val="tx1"/>
                </a:solidFill>
              </a:rPr>
              <a:t> 		</a:t>
            </a:r>
            <a:r>
              <a:rPr lang="en-US" sz="1800" dirty="0">
                <a:solidFill>
                  <a:schemeClr val="tx1"/>
                </a:solidFill>
              </a:rPr>
              <a:t>Real Time scheduling </a:t>
            </a:r>
            <a:r>
              <a:rPr lang="en-US" sz="1600" dirty="0">
                <a:solidFill>
                  <a:schemeClr val="tx1"/>
                </a:solidFill>
              </a:rPr>
              <a:t>(RTS)</a:t>
            </a:r>
            <a:r>
              <a:rPr lang="en-US" sz="1800" dirty="0">
                <a:solidFill>
                  <a:schemeClr val="tx1"/>
                </a:solidFill>
              </a:rPr>
              <a:t> of the patient with the specialist.</a:t>
            </a:r>
          </a:p>
          <a:p>
            <a:pPr marL="2286000" lvl="2" indent="-2286000" algn="l">
              <a:spcBef>
                <a:spcPts val="0"/>
              </a:spcBef>
              <a:spcAft>
                <a:spcPts val="1800"/>
              </a:spcAft>
            </a:pPr>
            <a:r>
              <a:rPr lang="en-US" sz="2000" b="1" dirty="0">
                <a:solidFill>
                  <a:schemeClr val="tx1"/>
                </a:solidFill>
              </a:rPr>
              <a:t>eReferral</a:t>
            </a:r>
            <a:r>
              <a:rPr lang="en-US" sz="1800" dirty="0">
                <a:solidFill>
                  <a:schemeClr val="tx1"/>
                </a:solidFill>
              </a:rPr>
              <a:t>		Request for specialist practice to schedule the patient.</a:t>
            </a:r>
          </a:p>
          <a:p>
            <a:pPr marL="2286000" lvl="2" indent="-2286000" algn="l">
              <a:spcBef>
                <a:spcPts val="0"/>
              </a:spcBef>
              <a:spcAft>
                <a:spcPts val="1800"/>
              </a:spcAft>
            </a:pPr>
            <a:r>
              <a:rPr lang="en-US" sz="2000" b="1" dirty="0">
                <a:solidFill>
                  <a:schemeClr val="tx1"/>
                </a:solidFill>
              </a:rPr>
              <a:t>Secure Messaging 		</a:t>
            </a:r>
            <a:r>
              <a:rPr lang="en-US" sz="1800" dirty="0">
                <a:solidFill>
                  <a:schemeClr val="tx1"/>
                </a:solidFill>
              </a:rPr>
              <a:t>Compose, send, receive and manage secure messages.</a:t>
            </a:r>
          </a:p>
          <a:p>
            <a:pPr marL="2286000" lvl="2" indent="-2286000">
              <a:spcAft>
                <a:spcPts val="1800"/>
              </a:spcAft>
            </a:pPr>
            <a:r>
              <a:rPr lang="en-US" sz="2000" b="1" dirty="0">
                <a:solidFill>
                  <a:schemeClr val="tx1"/>
                </a:solidFill>
              </a:rPr>
              <a:t>Resources</a:t>
            </a:r>
            <a:r>
              <a:rPr lang="en-US" sz="2400" dirty="0">
                <a:solidFill>
                  <a:schemeClr val="tx1"/>
                </a:solidFill>
              </a:rPr>
              <a:t> 		</a:t>
            </a:r>
            <a:r>
              <a:rPr lang="en-US" sz="1800" dirty="0">
                <a:solidFill>
                  <a:schemeClr val="tx1"/>
                </a:solidFill>
                <a:sym typeface="Symbol" panose="05050102010706020507" pitchFamily="18" charset="2"/>
              </a:rPr>
              <a:t>Documents provided as </a:t>
            </a:r>
            <a:r>
              <a:rPr lang="en-US" dirty="0">
                <a:sym typeface="Symbol" panose="05050102010706020507" pitchFamily="18" charset="2"/>
              </a:rPr>
              <a:t>resources for</a:t>
            </a:r>
            <a:r>
              <a:rPr lang="en-US" sz="1800" dirty="0">
                <a:solidFill>
                  <a:schemeClr val="tx1"/>
                </a:solidFill>
                <a:sym typeface="Symbol" panose="05050102010706020507" pitchFamily="18" charset="2"/>
              </a:rPr>
              <a:t> the referring providers and their patients.</a:t>
            </a:r>
          </a:p>
          <a:p>
            <a:pPr marL="2286000" lvl="2" indent="-2286000" algn="l">
              <a:spcBef>
                <a:spcPts val="0"/>
              </a:spcBef>
              <a:spcAft>
                <a:spcPts val="1800"/>
              </a:spcAft>
            </a:pPr>
            <a:r>
              <a:rPr lang="en-US" sz="2000" b="1" dirty="0">
                <a:solidFill>
                  <a:schemeClr val="tx1"/>
                </a:solidFill>
              </a:rPr>
              <a:t>Reports</a:t>
            </a:r>
            <a:r>
              <a:rPr lang="en-US" sz="2000" dirty="0">
                <a:solidFill>
                  <a:schemeClr val="tx1"/>
                </a:solidFill>
              </a:rPr>
              <a:t> 		A</a:t>
            </a:r>
            <a:r>
              <a:rPr lang="en-US" sz="1800" dirty="0">
                <a:solidFill>
                  <a:schemeClr val="tx1"/>
                </a:solidFill>
              </a:rPr>
              <a:t>ccess to reports for only the patients referred to the specialis</a:t>
            </a:r>
            <a:r>
              <a:rPr lang="en-US" dirty="0"/>
              <a:t>t by the referring practice.</a:t>
            </a:r>
            <a:endParaRPr lang="en-US" sz="1800" dirty="0">
              <a:solidFill>
                <a:schemeClr val="tx1"/>
              </a:solidFill>
            </a:endParaRPr>
          </a:p>
          <a:p>
            <a:pPr marL="2743200" lvl="2" indent="-2743200">
              <a:spcBef>
                <a:spcPts val="0"/>
              </a:spcBef>
            </a:pPr>
            <a:r>
              <a:rPr lang="en-US" sz="2000" b="1" dirty="0">
                <a:solidFill>
                  <a:schemeClr val="tx1"/>
                </a:solidFill>
              </a:rPr>
              <a:t>Manage Account </a:t>
            </a:r>
            <a:r>
              <a:rPr lang="en-US" sz="2000" dirty="0">
                <a:solidFill>
                  <a:schemeClr val="tx1"/>
                </a:solidFill>
              </a:rPr>
              <a:t>	A</a:t>
            </a:r>
            <a:r>
              <a:rPr lang="en-US" sz="1800" dirty="0">
                <a:solidFill>
                  <a:schemeClr val="tx1"/>
                </a:solidFill>
              </a:rPr>
              <a:t>llows individual users to reset their password or security question.  </a:t>
            </a:r>
          </a:p>
          <a:p>
            <a:pPr marL="2743200" lvl="2" indent="-2743200">
              <a:spcBef>
                <a:spcPts val="0"/>
              </a:spcBef>
              <a:spcAft>
                <a:spcPts val="1800"/>
              </a:spcAft>
            </a:pPr>
            <a:r>
              <a:rPr lang="en-US" dirty="0"/>
              <a:t>	</a:t>
            </a:r>
            <a:r>
              <a:rPr lang="en-US" sz="1800" dirty="0">
                <a:solidFill>
                  <a:schemeClr val="tx1"/>
                </a:solidFill>
              </a:rPr>
              <a:t>Admin user has access to add non-provider users, deactivate users and reset passwords.</a:t>
            </a:r>
          </a:p>
        </p:txBody>
      </p:sp>
      <p:pic>
        <p:nvPicPr>
          <p:cNvPr id="5" name="Picture 4">
            <a:extLst>
              <a:ext uri="{FF2B5EF4-FFF2-40B4-BE49-F238E27FC236}">
                <a16:creationId xmlns:a16="http://schemas.microsoft.com/office/drawing/2014/main" id="{9F626086-92A2-D180-57E4-D723BF5CF31C}"/>
              </a:ext>
            </a:extLst>
          </p:cNvPr>
          <p:cNvPicPr>
            <a:picLocks noChangeAspect="1"/>
          </p:cNvPicPr>
          <p:nvPr/>
        </p:nvPicPr>
        <p:blipFill>
          <a:blip r:embed="rId2"/>
          <a:stretch>
            <a:fillRect/>
          </a:stretch>
        </p:blipFill>
        <p:spPr>
          <a:xfrm>
            <a:off x="155251" y="1733134"/>
            <a:ext cx="11881498" cy="685800"/>
          </a:xfrm>
          <a:prstGeom prst="rect">
            <a:avLst/>
          </a:prstGeom>
        </p:spPr>
      </p:pic>
    </p:spTree>
    <p:extLst>
      <p:ext uri="{BB962C8B-B14F-4D97-AF65-F5344CB8AC3E}">
        <p14:creationId xmlns:p14="http://schemas.microsoft.com/office/powerpoint/2010/main" val="158647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Real Time Scheduling </a:t>
            </a:r>
            <a:r>
              <a:rPr lang="en-US" dirty="0">
                <a:solidFill>
                  <a:schemeClr val="bg1"/>
                </a:solidFill>
              </a:rPr>
              <a:t>(RTS)</a:t>
            </a:r>
            <a:endParaRPr lang="en-US" sz="4800" dirty="0">
              <a:solidFill>
                <a:schemeClr val="bg1"/>
              </a:solidFill>
            </a:endParaRPr>
          </a:p>
        </p:txBody>
      </p:sp>
      <p:pic>
        <p:nvPicPr>
          <p:cNvPr id="7" name="Picture 6">
            <a:extLst>
              <a:ext uri="{FF2B5EF4-FFF2-40B4-BE49-F238E27FC236}">
                <a16:creationId xmlns:a16="http://schemas.microsoft.com/office/drawing/2014/main" id="{D2F0FBE2-FA0F-C204-5927-9374FF42C500}"/>
              </a:ext>
            </a:extLst>
          </p:cNvPr>
          <p:cNvPicPr>
            <a:picLocks noChangeAspect="1"/>
          </p:cNvPicPr>
          <p:nvPr/>
        </p:nvPicPr>
        <p:blipFill>
          <a:blip r:embed="rId2"/>
          <a:stretch>
            <a:fillRect/>
          </a:stretch>
        </p:blipFill>
        <p:spPr>
          <a:xfrm>
            <a:off x="1646874" y="1752145"/>
            <a:ext cx="8898248" cy="4937760"/>
          </a:xfrm>
          <a:prstGeom prst="rect">
            <a:avLst/>
          </a:prstGeom>
        </p:spPr>
      </p:pic>
      <p:sp>
        <p:nvSpPr>
          <p:cNvPr id="8" name="Content Placeholder 5">
            <a:extLst>
              <a:ext uri="{FF2B5EF4-FFF2-40B4-BE49-F238E27FC236}">
                <a16:creationId xmlns:a16="http://schemas.microsoft.com/office/drawing/2014/main" id="{39A0CC06-65C8-4699-979A-8797C70DF4F8}"/>
              </a:ext>
            </a:extLst>
          </p:cNvPr>
          <p:cNvSpPr txBox="1">
            <a:spLocks/>
          </p:cNvSpPr>
          <p:nvPr/>
        </p:nvSpPr>
        <p:spPr>
          <a:xfrm>
            <a:off x="6483906" y="4663230"/>
            <a:ext cx="4066675" cy="941332"/>
          </a:xfrm>
          <a:prstGeom prst="rect">
            <a:avLst/>
          </a:prstGeom>
          <a:solidFill>
            <a:schemeClr val="tx2">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pPr>
            <a:r>
              <a:rPr lang="en-US" sz="2400" dirty="0">
                <a:latin typeface="+mn-lt"/>
              </a:rPr>
              <a:t>From the </a:t>
            </a:r>
            <a:r>
              <a:rPr lang="en-US" sz="2400" b="1" dirty="0">
                <a:latin typeface="+mn-lt"/>
              </a:rPr>
              <a:t>HOME</a:t>
            </a:r>
            <a:r>
              <a:rPr lang="en-US" sz="2400" dirty="0">
                <a:latin typeface="+mn-lt"/>
              </a:rPr>
              <a:t> page, click on </a:t>
            </a:r>
            <a:r>
              <a:rPr lang="en-US" sz="2400" b="1" dirty="0">
                <a:solidFill>
                  <a:schemeClr val="bg1"/>
                </a:solidFill>
                <a:latin typeface="+mn-lt"/>
              </a:rPr>
              <a:t>SCHEDULE</a:t>
            </a:r>
          </a:p>
        </p:txBody>
      </p:sp>
    </p:spTree>
    <p:extLst>
      <p:ext uri="{BB962C8B-B14F-4D97-AF65-F5344CB8AC3E}">
        <p14:creationId xmlns:p14="http://schemas.microsoft.com/office/powerpoint/2010/main" val="362279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075941" y="296468"/>
            <a:ext cx="10040113" cy="1033669"/>
          </a:xfrm>
        </p:spPr>
        <p:txBody>
          <a:bodyPr>
            <a:normAutofit/>
          </a:bodyPr>
          <a:lstStyle/>
          <a:p>
            <a:pPr algn="ctr"/>
            <a:r>
              <a:rPr lang="en-US" sz="4800" dirty="0">
                <a:solidFill>
                  <a:schemeClr val="bg1"/>
                </a:solidFill>
              </a:rPr>
              <a:t>Enter The Patient’s Information</a:t>
            </a:r>
          </a:p>
        </p:txBody>
      </p:sp>
      <p:pic>
        <p:nvPicPr>
          <p:cNvPr id="8" name="Content Placeholder 3" descr="Graphical user interface&#10;&#10;Description automatically generated">
            <a:extLst>
              <a:ext uri="{FF2B5EF4-FFF2-40B4-BE49-F238E27FC236}">
                <a16:creationId xmlns:a16="http://schemas.microsoft.com/office/drawing/2014/main" id="{74A171F1-D054-404F-BBA2-FD5C70789B11}"/>
              </a:ext>
            </a:extLst>
          </p:cNvPr>
          <p:cNvPicPr>
            <a:picLocks noGrp="1" noChangeAspect="1"/>
          </p:cNvPicPr>
          <p:nvPr>
            <p:ph sz="half" idx="1"/>
          </p:nvPr>
        </p:nvPicPr>
        <p:blipFill>
          <a:blip r:embed="rId2"/>
          <a:stretch>
            <a:fillRect/>
          </a:stretch>
        </p:blipFill>
        <p:spPr>
          <a:xfrm>
            <a:off x="411679" y="2253379"/>
            <a:ext cx="7221018" cy="4206240"/>
          </a:xfrm>
          <a:prstGeom prst="rect">
            <a:avLst/>
          </a:prstGeom>
          <a:ln>
            <a:noFill/>
          </a:ln>
          <a:effectLst>
            <a:outerShdw blurRad="292100" dist="139700" dir="2700000" algn="tl" rotWithShape="0">
              <a:srgbClr val="333333">
                <a:alpha val="65000"/>
              </a:srgbClr>
            </a:outerShdw>
          </a:effectLst>
        </p:spPr>
      </p:pic>
      <p:sp>
        <p:nvSpPr>
          <p:cNvPr id="9" name="Content Placeholder 6">
            <a:extLst>
              <a:ext uri="{FF2B5EF4-FFF2-40B4-BE49-F238E27FC236}">
                <a16:creationId xmlns:a16="http://schemas.microsoft.com/office/drawing/2014/main" id="{ECF16B40-7FC5-43B2-8B93-81E4A8304775}"/>
              </a:ext>
            </a:extLst>
          </p:cNvPr>
          <p:cNvSpPr txBox="1">
            <a:spLocks/>
          </p:cNvSpPr>
          <p:nvPr/>
        </p:nvSpPr>
        <p:spPr>
          <a:xfrm>
            <a:off x="7855610" y="2771167"/>
            <a:ext cx="4113476" cy="28506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83464" indent="-283464">
              <a:lnSpc>
                <a:spcPct val="110000"/>
              </a:lnSpc>
              <a:spcBef>
                <a:spcPts val="0"/>
              </a:spcBef>
              <a:spcAft>
                <a:spcPts val="1800"/>
              </a:spcAft>
            </a:pPr>
            <a:r>
              <a:rPr lang="en-US" sz="1800" dirty="0"/>
              <a:t>Items marked with an asterisk are required.  When possible, please enter the data for all fields as that reduces the need to contact the patient. </a:t>
            </a:r>
          </a:p>
          <a:p>
            <a:pPr marL="283464" indent="-283464">
              <a:lnSpc>
                <a:spcPct val="110000"/>
              </a:lnSpc>
              <a:spcBef>
                <a:spcPts val="0"/>
              </a:spcBef>
              <a:spcAft>
                <a:spcPts val="1800"/>
              </a:spcAft>
            </a:pPr>
            <a:r>
              <a:rPr lang="en-US" sz="1800" dirty="0"/>
              <a:t>By entering the patient’s email address, the patient will receive an email confirmation of the referral with important information.  </a:t>
            </a:r>
          </a:p>
        </p:txBody>
      </p:sp>
    </p:spTree>
    <p:extLst>
      <p:ext uri="{BB962C8B-B14F-4D97-AF65-F5344CB8AC3E}">
        <p14:creationId xmlns:p14="http://schemas.microsoft.com/office/powerpoint/2010/main" val="264767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Enter Insurance Information</a:t>
            </a:r>
          </a:p>
        </p:txBody>
      </p:sp>
      <p:pic>
        <p:nvPicPr>
          <p:cNvPr id="3" name="Picture 2">
            <a:extLst>
              <a:ext uri="{FF2B5EF4-FFF2-40B4-BE49-F238E27FC236}">
                <a16:creationId xmlns:a16="http://schemas.microsoft.com/office/drawing/2014/main" id="{2E22BE8B-2836-4FD6-8E91-05CF2A86EF49}"/>
              </a:ext>
            </a:extLst>
          </p:cNvPr>
          <p:cNvPicPr>
            <a:picLocks noChangeAspect="1"/>
          </p:cNvPicPr>
          <p:nvPr/>
        </p:nvPicPr>
        <p:blipFill>
          <a:blip r:embed="rId2"/>
          <a:stretch>
            <a:fillRect/>
          </a:stretch>
        </p:blipFill>
        <p:spPr>
          <a:xfrm>
            <a:off x="219800" y="2194560"/>
            <a:ext cx="6037261" cy="2468880"/>
          </a:xfrm>
          <a:prstGeom prst="rect">
            <a:avLst/>
          </a:prstGeom>
        </p:spPr>
      </p:pic>
      <p:sp>
        <p:nvSpPr>
          <p:cNvPr id="11" name="Content Placeholder 3">
            <a:extLst>
              <a:ext uri="{FF2B5EF4-FFF2-40B4-BE49-F238E27FC236}">
                <a16:creationId xmlns:a16="http://schemas.microsoft.com/office/drawing/2014/main" id="{7451E2B2-A4C8-498A-851C-1A9EAAC288F3}"/>
              </a:ext>
            </a:extLst>
          </p:cNvPr>
          <p:cNvSpPr txBox="1">
            <a:spLocks/>
          </p:cNvSpPr>
          <p:nvPr/>
        </p:nvSpPr>
        <p:spPr>
          <a:xfrm>
            <a:off x="2141621" y="5431748"/>
            <a:ext cx="9199078" cy="1011420"/>
          </a:xfrm>
          <a:prstGeom prst="rect">
            <a:avLst/>
          </a:prstGeom>
          <a:solidFill>
            <a:schemeClr val="bg1"/>
          </a:solid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000" dirty="0">
                <a:latin typeface="+mn-lt"/>
              </a:rPr>
              <a:t>We want your patient’s experience with our office to be exceptional.  By providing complete information the communication between our practices will provide the patient with seamless care.</a:t>
            </a:r>
          </a:p>
        </p:txBody>
      </p:sp>
      <p:sp>
        <p:nvSpPr>
          <p:cNvPr id="13" name="TextBox 12">
            <a:extLst>
              <a:ext uri="{FF2B5EF4-FFF2-40B4-BE49-F238E27FC236}">
                <a16:creationId xmlns:a16="http://schemas.microsoft.com/office/drawing/2014/main" id="{823D6B37-9A7C-4A26-980C-E3BB73116653}"/>
              </a:ext>
            </a:extLst>
          </p:cNvPr>
          <p:cNvSpPr txBox="1"/>
          <p:nvPr/>
        </p:nvSpPr>
        <p:spPr>
          <a:xfrm>
            <a:off x="6257061" y="2156847"/>
            <a:ext cx="5413934" cy="2553007"/>
          </a:xfrm>
          <a:prstGeom prst="rect">
            <a:avLst/>
          </a:prstGeom>
          <a:solidFill>
            <a:srgbClr val="CDE5F6"/>
          </a:solidFill>
          <a:ln>
            <a:noFill/>
          </a:ln>
        </p:spPr>
        <p:txBody>
          <a:bodyPr wrap="square" rtlCol="0">
            <a:spAutoFit/>
          </a:bodyPr>
          <a:lstStyle/>
          <a:p>
            <a:pPr>
              <a:lnSpc>
                <a:spcPct val="110000"/>
              </a:lnSpc>
              <a:spcAft>
                <a:spcPts val="1800"/>
              </a:spcAft>
            </a:pPr>
            <a:r>
              <a:rPr lang="en-US" sz="2000" dirty="0"/>
              <a:t>You may mark that the patient has insurance, but bypass entering the information if you will be sending a copy of the patient’s insurance card by secure messaging.  </a:t>
            </a:r>
          </a:p>
          <a:p>
            <a:pPr>
              <a:lnSpc>
                <a:spcPct val="150000"/>
              </a:lnSpc>
              <a:spcAft>
                <a:spcPts val="1800"/>
              </a:spcAft>
            </a:pPr>
            <a:r>
              <a:rPr lang="en-US" sz="2000" dirty="0"/>
              <a:t>Please be sure to include the front and back of the card when sending a copy.</a:t>
            </a:r>
          </a:p>
        </p:txBody>
      </p:sp>
      <p:pic>
        <p:nvPicPr>
          <p:cNvPr id="15" name="Picture 14">
            <a:extLst>
              <a:ext uri="{FF2B5EF4-FFF2-40B4-BE49-F238E27FC236}">
                <a16:creationId xmlns:a16="http://schemas.microsoft.com/office/drawing/2014/main" id="{5CEB698D-4C62-4C68-9F68-45A11030869A}"/>
              </a:ext>
            </a:extLst>
          </p:cNvPr>
          <p:cNvPicPr>
            <a:picLocks noChangeAspect="1"/>
          </p:cNvPicPr>
          <p:nvPr/>
        </p:nvPicPr>
        <p:blipFill>
          <a:blip r:embed="rId3"/>
          <a:stretch>
            <a:fillRect/>
          </a:stretch>
        </p:blipFill>
        <p:spPr>
          <a:xfrm>
            <a:off x="452120" y="5127833"/>
            <a:ext cx="1676400" cy="1619250"/>
          </a:xfrm>
          <a:prstGeom prst="rect">
            <a:avLst/>
          </a:prstGeom>
        </p:spPr>
      </p:pic>
    </p:spTree>
    <p:extLst>
      <p:ext uri="{BB962C8B-B14F-4D97-AF65-F5344CB8AC3E}">
        <p14:creationId xmlns:p14="http://schemas.microsoft.com/office/powerpoint/2010/main" val="4303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Policy Holder Information</a:t>
            </a:r>
          </a:p>
        </p:txBody>
      </p:sp>
      <p:pic>
        <p:nvPicPr>
          <p:cNvPr id="6" name="Picture 5">
            <a:extLst>
              <a:ext uri="{FF2B5EF4-FFF2-40B4-BE49-F238E27FC236}">
                <a16:creationId xmlns:a16="http://schemas.microsoft.com/office/drawing/2014/main" id="{635F4308-9925-483D-819F-B311D1269628}"/>
              </a:ext>
            </a:extLst>
          </p:cNvPr>
          <p:cNvPicPr>
            <a:picLocks noChangeAspect="1"/>
          </p:cNvPicPr>
          <p:nvPr/>
        </p:nvPicPr>
        <p:blipFill>
          <a:blip r:embed="rId2"/>
          <a:stretch>
            <a:fillRect/>
          </a:stretch>
        </p:blipFill>
        <p:spPr>
          <a:xfrm>
            <a:off x="1297443" y="1606783"/>
            <a:ext cx="5022131" cy="5212080"/>
          </a:xfrm>
          <a:prstGeom prst="rect">
            <a:avLst/>
          </a:prstGeom>
        </p:spPr>
      </p:pic>
      <p:sp>
        <p:nvSpPr>
          <p:cNvPr id="13" name="TextBox 12">
            <a:extLst>
              <a:ext uri="{FF2B5EF4-FFF2-40B4-BE49-F238E27FC236}">
                <a16:creationId xmlns:a16="http://schemas.microsoft.com/office/drawing/2014/main" id="{307DB6F1-AEC6-4B70-BC35-D90E557A0137}"/>
              </a:ext>
            </a:extLst>
          </p:cNvPr>
          <p:cNvSpPr txBox="1"/>
          <p:nvPr/>
        </p:nvSpPr>
        <p:spPr>
          <a:xfrm>
            <a:off x="7119718" y="2381021"/>
            <a:ext cx="4272138" cy="2095958"/>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sz="1800" dirty="0"/>
              <a:t>By checking </a:t>
            </a:r>
            <a:r>
              <a:rPr lang="en-US" sz="1800" i="1" dirty="0">
                <a:solidFill>
                  <a:srgbClr val="00B0F0"/>
                </a:solidFill>
              </a:rPr>
              <a:t>Policy holder </a:t>
            </a:r>
            <a:r>
              <a:rPr lang="en-US" sz="1800" i="1" dirty="0"/>
              <a:t>same as patient, </a:t>
            </a:r>
            <a:r>
              <a:rPr lang="en-US" sz="1800" dirty="0"/>
              <a:t>the data entered on the previous screen will populate appropriately.</a:t>
            </a:r>
          </a:p>
          <a:p>
            <a:pPr marL="285750" indent="-285750">
              <a:spcAft>
                <a:spcPts val="1800"/>
              </a:spcAft>
              <a:buFont typeface="Arial" panose="020B0604020202020204" pitchFamily="34" charset="0"/>
              <a:buChar char="•"/>
            </a:pPr>
            <a:r>
              <a:rPr lang="en-US" sz="1800" dirty="0"/>
              <a:t>Please be sure to provide a  referral number where appropriate.</a:t>
            </a:r>
          </a:p>
        </p:txBody>
      </p:sp>
    </p:spTree>
    <p:extLst>
      <p:ext uri="{BB962C8B-B14F-4D97-AF65-F5344CB8AC3E}">
        <p14:creationId xmlns:p14="http://schemas.microsoft.com/office/powerpoint/2010/main" val="420444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Appointment Information</a:t>
            </a:r>
          </a:p>
        </p:txBody>
      </p:sp>
      <p:sp>
        <p:nvSpPr>
          <p:cNvPr id="19" name="TextBox 18">
            <a:extLst>
              <a:ext uri="{FF2B5EF4-FFF2-40B4-BE49-F238E27FC236}">
                <a16:creationId xmlns:a16="http://schemas.microsoft.com/office/drawing/2014/main" id="{08B4EE76-7067-43E4-B440-6F6C1A2E9FC0}"/>
              </a:ext>
            </a:extLst>
          </p:cNvPr>
          <p:cNvSpPr txBox="1"/>
          <p:nvPr/>
        </p:nvSpPr>
        <p:spPr>
          <a:xfrm>
            <a:off x="5779075" y="2475748"/>
            <a:ext cx="6081205" cy="3157788"/>
          </a:xfrm>
          <a:prstGeom prst="rect">
            <a:avLst/>
          </a:prstGeom>
          <a:noFill/>
          <a:ln>
            <a:noFill/>
          </a:ln>
        </p:spPr>
        <p:txBody>
          <a:bodyPr wrap="square" rtlCol="0">
            <a:spAutoFit/>
          </a:bodyPr>
          <a:lstStyle/>
          <a:p>
            <a:pPr marL="285750" indent="-285750">
              <a:spcAft>
                <a:spcPts val="1800"/>
              </a:spcAft>
              <a:buFont typeface="Arial" panose="020B0604020202020204" pitchFamily="34" charset="0"/>
              <a:buChar char="•"/>
            </a:pPr>
            <a:r>
              <a:rPr lang="en-US" dirty="0"/>
              <a:t>If there are specific instructions, they will appear as a pop-up message below the </a:t>
            </a:r>
            <a:r>
              <a:rPr lang="en-US" i="1" dirty="0">
                <a:solidFill>
                  <a:srgbClr val="00B0F0"/>
                </a:solidFill>
              </a:rPr>
              <a:t>Previous</a:t>
            </a:r>
            <a:r>
              <a:rPr lang="en-US" dirty="0"/>
              <a:t> and </a:t>
            </a:r>
            <a:r>
              <a:rPr lang="en-US" i="1" dirty="0">
                <a:solidFill>
                  <a:srgbClr val="00B0F0"/>
                </a:solidFill>
              </a:rPr>
              <a:t>Next</a:t>
            </a:r>
            <a:r>
              <a:rPr lang="en-US" dirty="0"/>
              <a:t> buttons.</a:t>
            </a:r>
          </a:p>
          <a:p>
            <a:pPr marL="285750" indent="-285750">
              <a:lnSpc>
                <a:spcPct val="110000"/>
              </a:lnSpc>
              <a:spcAft>
                <a:spcPts val="1800"/>
              </a:spcAft>
              <a:buFont typeface="Arial" panose="020B0604020202020204" pitchFamily="34" charset="0"/>
              <a:buChar char="•"/>
            </a:pPr>
            <a:r>
              <a:rPr lang="en-US" dirty="0"/>
              <a:t>First Available can be selected for the Doctor, the Location or both.  When selected, the calendar will provide a selection of appointments to choose from where the provider and location will be displayed.</a:t>
            </a:r>
          </a:p>
          <a:p>
            <a:pPr marL="285750" indent="-285750">
              <a:spcAft>
                <a:spcPts val="1800"/>
              </a:spcAft>
              <a:buFont typeface="Arial" panose="020B0604020202020204" pitchFamily="34" charset="0"/>
              <a:buChar char="•"/>
            </a:pPr>
            <a:r>
              <a:rPr lang="en-US" dirty="0"/>
              <a:t>Attachments can be added to the referral during the scheduling process by either uploading files or by drop and drag method.</a:t>
            </a:r>
          </a:p>
        </p:txBody>
      </p:sp>
      <p:pic>
        <p:nvPicPr>
          <p:cNvPr id="6" name="Picture 5">
            <a:extLst>
              <a:ext uri="{FF2B5EF4-FFF2-40B4-BE49-F238E27FC236}">
                <a16:creationId xmlns:a16="http://schemas.microsoft.com/office/drawing/2014/main" id="{7A976E8C-1D04-DDF2-FF47-0E62F7FF7F68}"/>
              </a:ext>
            </a:extLst>
          </p:cNvPr>
          <p:cNvPicPr>
            <a:picLocks noChangeAspect="1"/>
          </p:cNvPicPr>
          <p:nvPr/>
        </p:nvPicPr>
        <p:blipFill>
          <a:blip r:embed="rId2"/>
          <a:stretch>
            <a:fillRect/>
          </a:stretch>
        </p:blipFill>
        <p:spPr>
          <a:xfrm>
            <a:off x="1349198" y="1620600"/>
            <a:ext cx="3080679" cy="5212080"/>
          </a:xfrm>
          <a:prstGeom prst="rect">
            <a:avLst/>
          </a:prstGeom>
        </p:spPr>
      </p:pic>
    </p:spTree>
    <p:extLst>
      <p:ext uri="{BB962C8B-B14F-4D97-AF65-F5344CB8AC3E}">
        <p14:creationId xmlns:p14="http://schemas.microsoft.com/office/powerpoint/2010/main" val="123909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Select The Appointment Date</a:t>
            </a:r>
          </a:p>
        </p:txBody>
      </p:sp>
      <p:sp>
        <p:nvSpPr>
          <p:cNvPr id="11" name="Content Placeholder 3">
            <a:extLst>
              <a:ext uri="{FF2B5EF4-FFF2-40B4-BE49-F238E27FC236}">
                <a16:creationId xmlns:a16="http://schemas.microsoft.com/office/drawing/2014/main" id="{0EF3291D-0408-4FCA-960F-145AF1592AD6}"/>
              </a:ext>
            </a:extLst>
          </p:cNvPr>
          <p:cNvSpPr txBox="1">
            <a:spLocks/>
          </p:cNvSpPr>
          <p:nvPr/>
        </p:nvSpPr>
        <p:spPr>
          <a:xfrm>
            <a:off x="114038" y="1797468"/>
            <a:ext cx="4259856" cy="494071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lvl="2" indent="-283464">
              <a:lnSpc>
                <a:spcPct val="130000"/>
              </a:lnSpc>
              <a:spcBef>
                <a:spcPts val="0"/>
              </a:spcBef>
              <a:spcAft>
                <a:spcPts val="1800"/>
              </a:spcAft>
            </a:pPr>
            <a:r>
              <a:rPr lang="en-US" sz="1800" dirty="0">
                <a:latin typeface="+mn-lt"/>
              </a:rPr>
              <a:t>When First Available is selected, hovering over the available dates will allow you to see the provider and location availability for that specific date.</a:t>
            </a:r>
          </a:p>
          <a:p>
            <a:pPr marL="231775" lvl="2" indent="-231775">
              <a:lnSpc>
                <a:spcPct val="120000"/>
              </a:lnSpc>
              <a:spcBef>
                <a:spcPts val="0"/>
              </a:spcBef>
              <a:spcAft>
                <a:spcPts val="1200"/>
              </a:spcAft>
            </a:pPr>
            <a:r>
              <a:rPr lang="en-US" sz="1800" dirty="0">
                <a:latin typeface="+mn-lt"/>
              </a:rPr>
              <a:t>Once a date is selected it will be displayed in a darker shade of green. </a:t>
            </a:r>
          </a:p>
          <a:p>
            <a:pPr marL="231775" lvl="2" indent="-231775">
              <a:lnSpc>
                <a:spcPct val="120000"/>
              </a:lnSpc>
              <a:spcBef>
                <a:spcPts val="0"/>
              </a:spcBef>
              <a:spcAft>
                <a:spcPts val="1200"/>
              </a:spcAft>
            </a:pPr>
            <a:endParaRPr lang="en-US" sz="1800" dirty="0">
              <a:latin typeface="+mn-lt"/>
            </a:endParaRPr>
          </a:p>
          <a:p>
            <a:pPr marL="231775" lvl="2" indent="-231775">
              <a:lnSpc>
                <a:spcPct val="120000"/>
              </a:lnSpc>
              <a:spcBef>
                <a:spcPts val="0"/>
              </a:spcBef>
              <a:spcAft>
                <a:spcPts val="1200"/>
              </a:spcAft>
            </a:pPr>
            <a:endParaRPr lang="en-US" sz="1800" dirty="0">
              <a:latin typeface="+mn-lt"/>
            </a:endParaRPr>
          </a:p>
          <a:p>
            <a:pPr marL="231775" lvl="2" indent="-231775">
              <a:lnSpc>
                <a:spcPct val="120000"/>
              </a:lnSpc>
              <a:spcBef>
                <a:spcPts val="0"/>
              </a:spcBef>
              <a:spcAft>
                <a:spcPts val="1200"/>
              </a:spcAft>
            </a:pPr>
            <a:endParaRPr lang="en-US" sz="1800" dirty="0">
              <a:latin typeface="+mn-lt"/>
            </a:endParaRPr>
          </a:p>
          <a:p>
            <a:pPr marL="231775" lvl="2" indent="-231775">
              <a:lnSpc>
                <a:spcPct val="120000"/>
              </a:lnSpc>
              <a:spcBef>
                <a:spcPts val="0"/>
              </a:spcBef>
              <a:spcAft>
                <a:spcPts val="1200"/>
              </a:spcAft>
            </a:pPr>
            <a:endParaRPr lang="en-US" sz="1800" dirty="0">
              <a:latin typeface="+mn-lt"/>
            </a:endParaRPr>
          </a:p>
          <a:p>
            <a:pPr marL="231775" lvl="2" indent="-231775">
              <a:lnSpc>
                <a:spcPct val="120000"/>
              </a:lnSpc>
              <a:spcBef>
                <a:spcPts val="0"/>
              </a:spcBef>
              <a:spcAft>
                <a:spcPts val="1200"/>
              </a:spcAft>
            </a:pPr>
            <a:endParaRPr lang="en-US" sz="1800" dirty="0">
              <a:latin typeface="+mn-lt"/>
            </a:endParaRPr>
          </a:p>
          <a:p>
            <a:pPr marL="231775" lvl="2" indent="-231775">
              <a:lnSpc>
                <a:spcPct val="120000"/>
              </a:lnSpc>
              <a:spcBef>
                <a:spcPts val="0"/>
              </a:spcBef>
              <a:spcAft>
                <a:spcPts val="1200"/>
              </a:spcAft>
            </a:pPr>
            <a:r>
              <a:rPr lang="en-US" sz="1800" dirty="0">
                <a:latin typeface="+mn-lt"/>
              </a:rPr>
              <a:t>Use eReferral feature if available dates do not meet the needs of your patient.  The patient data that was previously entered will be saved.</a:t>
            </a:r>
          </a:p>
          <a:p>
            <a:pPr marL="231775" lvl="2" indent="-231775">
              <a:lnSpc>
                <a:spcPct val="120000"/>
              </a:lnSpc>
              <a:spcBef>
                <a:spcPts val="0"/>
              </a:spcBef>
              <a:spcAft>
                <a:spcPts val="1200"/>
              </a:spcAft>
            </a:pPr>
            <a:r>
              <a:rPr lang="en-US" sz="1800" dirty="0">
                <a:latin typeface="+mn-lt"/>
              </a:rPr>
              <a:t>Once date is selected click </a:t>
            </a:r>
            <a:r>
              <a:rPr lang="en-US" sz="1800" i="1" dirty="0">
                <a:solidFill>
                  <a:srgbClr val="00B0F0"/>
                </a:solidFill>
                <a:latin typeface="+mn-lt"/>
              </a:rPr>
              <a:t>Next</a:t>
            </a:r>
            <a:r>
              <a:rPr lang="en-US" sz="1800" dirty="0">
                <a:latin typeface="+mn-lt"/>
              </a:rPr>
              <a:t> to continue to time selection.</a:t>
            </a:r>
          </a:p>
        </p:txBody>
      </p:sp>
      <p:pic>
        <p:nvPicPr>
          <p:cNvPr id="6" name="Picture 5">
            <a:extLst>
              <a:ext uri="{FF2B5EF4-FFF2-40B4-BE49-F238E27FC236}">
                <a16:creationId xmlns:a16="http://schemas.microsoft.com/office/drawing/2014/main" id="{9505032A-AFA4-48BD-AF5D-66AF2343514F}"/>
              </a:ext>
            </a:extLst>
          </p:cNvPr>
          <p:cNvPicPr>
            <a:picLocks noChangeAspect="1"/>
          </p:cNvPicPr>
          <p:nvPr/>
        </p:nvPicPr>
        <p:blipFill>
          <a:blip r:embed="rId2"/>
          <a:stretch>
            <a:fillRect/>
          </a:stretch>
        </p:blipFill>
        <p:spPr>
          <a:xfrm>
            <a:off x="2046626" y="3048516"/>
            <a:ext cx="1579491" cy="1645920"/>
          </a:xfrm>
          <a:prstGeom prst="rect">
            <a:avLst/>
          </a:prstGeom>
        </p:spPr>
      </p:pic>
      <p:pic>
        <p:nvPicPr>
          <p:cNvPr id="5" name="Picture 4">
            <a:extLst>
              <a:ext uri="{FF2B5EF4-FFF2-40B4-BE49-F238E27FC236}">
                <a16:creationId xmlns:a16="http://schemas.microsoft.com/office/drawing/2014/main" id="{741A668A-44D3-43B2-CD23-317C57A4872B}"/>
              </a:ext>
            </a:extLst>
          </p:cNvPr>
          <p:cNvPicPr>
            <a:picLocks noChangeAspect="1"/>
          </p:cNvPicPr>
          <p:nvPr/>
        </p:nvPicPr>
        <p:blipFill>
          <a:blip r:embed="rId3"/>
          <a:stretch>
            <a:fillRect/>
          </a:stretch>
        </p:blipFill>
        <p:spPr>
          <a:xfrm>
            <a:off x="4373894" y="2484746"/>
            <a:ext cx="7593559" cy="3566160"/>
          </a:xfrm>
          <a:prstGeom prst="rect">
            <a:avLst/>
          </a:prstGeom>
        </p:spPr>
      </p:pic>
    </p:spTree>
    <p:extLst>
      <p:ext uri="{BB962C8B-B14F-4D97-AF65-F5344CB8AC3E}">
        <p14:creationId xmlns:p14="http://schemas.microsoft.com/office/powerpoint/2010/main" val="23363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Select The Appointment Time</a:t>
            </a:r>
          </a:p>
        </p:txBody>
      </p:sp>
      <p:sp>
        <p:nvSpPr>
          <p:cNvPr id="13" name="Content Placeholder 3">
            <a:extLst>
              <a:ext uri="{FF2B5EF4-FFF2-40B4-BE49-F238E27FC236}">
                <a16:creationId xmlns:a16="http://schemas.microsoft.com/office/drawing/2014/main" id="{E9631F6A-B309-4CB4-86C7-8F01463DDD77}"/>
              </a:ext>
            </a:extLst>
          </p:cNvPr>
          <p:cNvSpPr txBox="1">
            <a:spLocks/>
          </p:cNvSpPr>
          <p:nvPr/>
        </p:nvSpPr>
        <p:spPr>
          <a:xfrm>
            <a:off x="8010452" y="3168849"/>
            <a:ext cx="3926062" cy="21945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lvl="2" indent="-283464">
              <a:lnSpc>
                <a:spcPct val="110000"/>
              </a:lnSpc>
              <a:spcBef>
                <a:spcPts val="0"/>
              </a:spcBef>
              <a:spcAft>
                <a:spcPts val="1800"/>
              </a:spcAft>
            </a:pPr>
            <a:r>
              <a:rPr lang="en-US" sz="1800" dirty="0">
                <a:latin typeface="+mn-lt"/>
              </a:rPr>
              <a:t>Once a time is selected it will be displayed in a darker shade of green.</a:t>
            </a:r>
          </a:p>
          <a:p>
            <a:pPr marL="283464" lvl="2" indent="-283464">
              <a:lnSpc>
                <a:spcPct val="110000"/>
              </a:lnSpc>
              <a:spcBef>
                <a:spcPts val="0"/>
              </a:spcBef>
              <a:spcAft>
                <a:spcPts val="1800"/>
              </a:spcAft>
            </a:pPr>
            <a:r>
              <a:rPr lang="en-US" sz="1800" dirty="0">
                <a:latin typeface="+mn-lt"/>
              </a:rPr>
              <a:t>Click </a:t>
            </a:r>
            <a:r>
              <a:rPr lang="en-US" sz="1800" i="1" dirty="0">
                <a:solidFill>
                  <a:srgbClr val="00B0F0"/>
                </a:solidFill>
                <a:latin typeface="+mn-lt"/>
              </a:rPr>
              <a:t>Next</a:t>
            </a:r>
            <a:r>
              <a:rPr lang="en-US" sz="1800" dirty="0">
                <a:latin typeface="+mn-lt"/>
              </a:rPr>
              <a:t> to review the appointment details before scheduling.</a:t>
            </a:r>
          </a:p>
        </p:txBody>
      </p:sp>
      <p:pic>
        <p:nvPicPr>
          <p:cNvPr id="5" name="Picture 4">
            <a:extLst>
              <a:ext uri="{FF2B5EF4-FFF2-40B4-BE49-F238E27FC236}">
                <a16:creationId xmlns:a16="http://schemas.microsoft.com/office/drawing/2014/main" id="{85399458-26D1-97AB-D53A-7F3BFEEB0272}"/>
              </a:ext>
            </a:extLst>
          </p:cNvPr>
          <p:cNvPicPr>
            <a:picLocks noChangeAspect="1"/>
          </p:cNvPicPr>
          <p:nvPr/>
        </p:nvPicPr>
        <p:blipFill>
          <a:blip r:embed="rId2"/>
          <a:stretch>
            <a:fillRect/>
          </a:stretch>
        </p:blipFill>
        <p:spPr>
          <a:xfrm>
            <a:off x="520622" y="2574489"/>
            <a:ext cx="7234345" cy="3383280"/>
          </a:xfrm>
          <a:prstGeom prst="rect">
            <a:avLst/>
          </a:prstGeom>
        </p:spPr>
      </p:pic>
    </p:spTree>
    <p:extLst>
      <p:ext uri="{BB962C8B-B14F-4D97-AF65-F5344CB8AC3E}">
        <p14:creationId xmlns:p14="http://schemas.microsoft.com/office/powerpoint/2010/main" val="217380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Review The Appointment Details</a:t>
            </a:r>
          </a:p>
        </p:txBody>
      </p:sp>
      <p:sp>
        <p:nvSpPr>
          <p:cNvPr id="11" name="TextBox 10">
            <a:extLst>
              <a:ext uri="{FF2B5EF4-FFF2-40B4-BE49-F238E27FC236}">
                <a16:creationId xmlns:a16="http://schemas.microsoft.com/office/drawing/2014/main" id="{12CE2A95-EF5B-4C79-A449-0732C8F6F941}"/>
              </a:ext>
            </a:extLst>
          </p:cNvPr>
          <p:cNvSpPr txBox="1"/>
          <p:nvPr/>
        </p:nvSpPr>
        <p:spPr>
          <a:xfrm>
            <a:off x="8115299" y="2394870"/>
            <a:ext cx="3563201" cy="2068259"/>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sz="1800" dirty="0"/>
              <a:t>Carefully review the information listed in the</a:t>
            </a:r>
            <a:r>
              <a:rPr lang="en-US" sz="1800" dirty="0">
                <a:solidFill>
                  <a:srgbClr val="00B0F0"/>
                </a:solidFill>
              </a:rPr>
              <a:t> </a:t>
            </a:r>
            <a:r>
              <a:rPr lang="en-US" sz="1800" i="1" dirty="0">
                <a:solidFill>
                  <a:srgbClr val="00B0F0"/>
                </a:solidFill>
              </a:rPr>
              <a:t>Reason </a:t>
            </a:r>
            <a:r>
              <a:rPr lang="en-US" sz="1800" dirty="0"/>
              <a:t>field to ensure it is accurate.</a:t>
            </a:r>
          </a:p>
          <a:p>
            <a:pPr marL="285750" indent="-285750">
              <a:spcAft>
                <a:spcPts val="1800"/>
              </a:spcAft>
              <a:buFont typeface="Arial" panose="020B0604020202020204" pitchFamily="34" charset="0"/>
              <a:buChar char="•"/>
            </a:pPr>
            <a:r>
              <a:rPr lang="en-US" dirty="0"/>
              <a:t>Click on </a:t>
            </a:r>
            <a:r>
              <a:rPr lang="en-US" i="1" dirty="0">
                <a:solidFill>
                  <a:srgbClr val="00B0F0"/>
                </a:solidFill>
              </a:rPr>
              <a:t>Schedule </a:t>
            </a:r>
            <a:r>
              <a:rPr lang="en-US" dirty="0"/>
              <a:t>to proceed with scheduling the appointment.</a:t>
            </a:r>
            <a:endParaRPr lang="en-US" sz="1800" dirty="0"/>
          </a:p>
        </p:txBody>
      </p:sp>
      <p:pic>
        <p:nvPicPr>
          <p:cNvPr id="5" name="Picture 4">
            <a:extLst>
              <a:ext uri="{FF2B5EF4-FFF2-40B4-BE49-F238E27FC236}">
                <a16:creationId xmlns:a16="http://schemas.microsoft.com/office/drawing/2014/main" id="{ED510D82-A46F-84B3-FF45-EF338014EFCB}"/>
              </a:ext>
            </a:extLst>
          </p:cNvPr>
          <p:cNvPicPr>
            <a:picLocks noChangeAspect="1"/>
          </p:cNvPicPr>
          <p:nvPr/>
        </p:nvPicPr>
        <p:blipFill>
          <a:blip r:embed="rId2"/>
          <a:stretch>
            <a:fillRect/>
          </a:stretch>
        </p:blipFill>
        <p:spPr>
          <a:xfrm>
            <a:off x="545623" y="2040262"/>
            <a:ext cx="7024054" cy="4297680"/>
          </a:xfrm>
          <a:prstGeom prst="rect">
            <a:avLst/>
          </a:prstGeom>
        </p:spPr>
      </p:pic>
    </p:spTree>
    <p:extLst>
      <p:ext uri="{BB962C8B-B14F-4D97-AF65-F5344CB8AC3E}">
        <p14:creationId xmlns:p14="http://schemas.microsoft.com/office/powerpoint/2010/main" val="80180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Patient’s Appointment Card</a:t>
            </a:r>
          </a:p>
        </p:txBody>
      </p:sp>
      <p:sp>
        <p:nvSpPr>
          <p:cNvPr id="11" name="TextBox 10">
            <a:extLst>
              <a:ext uri="{FF2B5EF4-FFF2-40B4-BE49-F238E27FC236}">
                <a16:creationId xmlns:a16="http://schemas.microsoft.com/office/drawing/2014/main" id="{113FF37E-5815-4803-9288-2FF8B75FD815}"/>
              </a:ext>
            </a:extLst>
          </p:cNvPr>
          <p:cNvSpPr txBox="1"/>
          <p:nvPr/>
        </p:nvSpPr>
        <p:spPr>
          <a:xfrm>
            <a:off x="6452015" y="2145956"/>
            <a:ext cx="5023904" cy="3610219"/>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dirty="0"/>
              <a:t>A validation message in green will confirm that the appointment was successfully scheduled.</a:t>
            </a:r>
          </a:p>
          <a:p>
            <a:pPr marL="285750" indent="-285750">
              <a:spcAft>
                <a:spcPts val="1800"/>
              </a:spcAft>
              <a:buFont typeface="Arial" panose="020B0604020202020204" pitchFamily="34" charset="0"/>
              <a:buChar char="•"/>
            </a:pPr>
            <a:r>
              <a:rPr lang="en-US" dirty="0"/>
              <a:t>Review the reminders for the appointment that are found in the blue box with the patient.</a:t>
            </a:r>
          </a:p>
          <a:p>
            <a:pPr marL="285750" indent="-285750">
              <a:spcAft>
                <a:spcPts val="1800"/>
              </a:spcAft>
              <a:buFont typeface="Arial" panose="020B0604020202020204" pitchFamily="34" charset="0"/>
              <a:buChar char="•"/>
            </a:pPr>
            <a:r>
              <a:rPr lang="en-US" sz="1800" dirty="0"/>
              <a:t>The </a:t>
            </a:r>
            <a:r>
              <a:rPr lang="en-US" dirty="0"/>
              <a:t>appointment card can be printed in English by clicking on </a:t>
            </a:r>
            <a:r>
              <a:rPr lang="en-US" i="1" dirty="0">
                <a:solidFill>
                  <a:srgbClr val="00B0F0"/>
                </a:solidFill>
              </a:rPr>
              <a:t>Print</a:t>
            </a:r>
            <a:r>
              <a:rPr lang="en-US" dirty="0"/>
              <a:t>.</a:t>
            </a:r>
          </a:p>
          <a:p>
            <a:pPr marL="285750" indent="-285750">
              <a:spcAft>
                <a:spcPts val="1800"/>
              </a:spcAft>
              <a:buFont typeface="Arial" panose="020B0604020202020204" pitchFamily="34" charset="0"/>
              <a:buChar char="•"/>
            </a:pPr>
            <a:r>
              <a:rPr lang="en-US" sz="1800" dirty="0"/>
              <a:t>To provide the appointment card in Spa</a:t>
            </a:r>
            <a:r>
              <a:rPr lang="en-US" dirty="0"/>
              <a:t>nish, click on </a:t>
            </a:r>
            <a:r>
              <a:rPr lang="en-US" i="1" dirty="0">
                <a:solidFill>
                  <a:srgbClr val="00B0F0"/>
                </a:solidFill>
              </a:rPr>
              <a:t>Spanish</a:t>
            </a:r>
            <a:r>
              <a:rPr lang="en-US" dirty="0"/>
              <a:t>.  The copy will be displayed in Spanish then click on </a:t>
            </a:r>
            <a:r>
              <a:rPr lang="en-US" i="1" dirty="0" err="1">
                <a:solidFill>
                  <a:srgbClr val="00B0F0"/>
                </a:solidFill>
              </a:rPr>
              <a:t>Imprimir</a:t>
            </a:r>
            <a:r>
              <a:rPr lang="en-US" i="1" dirty="0">
                <a:solidFill>
                  <a:srgbClr val="00B0F0"/>
                </a:solidFill>
              </a:rPr>
              <a:t> </a:t>
            </a:r>
            <a:r>
              <a:rPr lang="en-US" dirty="0"/>
              <a:t>to print the appointment card.</a:t>
            </a:r>
            <a:endParaRPr lang="en-US" sz="1800" dirty="0"/>
          </a:p>
        </p:txBody>
      </p:sp>
      <p:pic>
        <p:nvPicPr>
          <p:cNvPr id="5" name="Picture 4">
            <a:extLst>
              <a:ext uri="{FF2B5EF4-FFF2-40B4-BE49-F238E27FC236}">
                <a16:creationId xmlns:a16="http://schemas.microsoft.com/office/drawing/2014/main" id="{1F9047C9-E99E-2BEF-17FF-F83E3A3A7495}"/>
              </a:ext>
            </a:extLst>
          </p:cNvPr>
          <p:cNvPicPr>
            <a:picLocks noChangeAspect="1"/>
          </p:cNvPicPr>
          <p:nvPr/>
        </p:nvPicPr>
        <p:blipFill>
          <a:blip r:embed="rId2"/>
          <a:stretch>
            <a:fillRect/>
          </a:stretch>
        </p:blipFill>
        <p:spPr>
          <a:xfrm>
            <a:off x="952038" y="1622745"/>
            <a:ext cx="4547940" cy="5120640"/>
          </a:xfrm>
          <a:prstGeom prst="rect">
            <a:avLst/>
          </a:prstGeom>
        </p:spPr>
      </p:pic>
    </p:spTree>
    <p:extLst>
      <p:ext uri="{BB962C8B-B14F-4D97-AF65-F5344CB8AC3E}">
        <p14:creationId xmlns:p14="http://schemas.microsoft.com/office/powerpoint/2010/main" val="45833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Portal </a:t>
            </a:r>
            <a:r>
              <a:rPr lang="en-US" sz="4400" dirty="0">
                <a:solidFill>
                  <a:schemeClr val="bg1"/>
                </a:solidFill>
              </a:rPr>
              <a:t>Overview</a:t>
            </a:r>
          </a:p>
        </p:txBody>
      </p:sp>
      <p:pic>
        <p:nvPicPr>
          <p:cNvPr id="9" name="Content Placeholder 5" descr="A close up of a necklace&#10;&#10;Description automatically generated">
            <a:extLst>
              <a:ext uri="{FF2B5EF4-FFF2-40B4-BE49-F238E27FC236}">
                <a16:creationId xmlns:a16="http://schemas.microsoft.com/office/drawing/2014/main" id="{9CB94EE4-7601-464D-98EE-EBAC30FF519D}"/>
              </a:ext>
            </a:extLst>
          </p:cNvPr>
          <p:cNvPicPr>
            <a:picLocks noChangeAspect="1"/>
          </p:cNvPicPr>
          <p:nvPr/>
        </p:nvPicPr>
        <p:blipFill>
          <a:blip r:embed="rId2"/>
          <a:stretch>
            <a:fillRect/>
          </a:stretch>
        </p:blipFill>
        <p:spPr>
          <a:xfrm>
            <a:off x="2473770" y="1625702"/>
            <a:ext cx="7244455" cy="4937760"/>
          </a:xfrm>
          <a:prstGeom prst="rect">
            <a:avLst/>
          </a:prstGeom>
        </p:spPr>
      </p:pic>
    </p:spTree>
    <p:extLst>
      <p:ext uri="{BB962C8B-B14F-4D97-AF65-F5344CB8AC3E}">
        <p14:creationId xmlns:p14="http://schemas.microsoft.com/office/powerpoint/2010/main" val="2854984994"/>
      </p:ext>
    </p:extLst>
  </p:cSld>
  <p:clrMapOvr>
    <a:masterClrMapping/>
  </p:clrMapOvr>
  <p:transition spd="slow">
    <p:pull dir="l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Patient Reminders</a:t>
            </a:r>
          </a:p>
        </p:txBody>
      </p:sp>
      <p:sp>
        <p:nvSpPr>
          <p:cNvPr id="15" name="TextBox 14">
            <a:extLst>
              <a:ext uri="{FF2B5EF4-FFF2-40B4-BE49-F238E27FC236}">
                <a16:creationId xmlns:a16="http://schemas.microsoft.com/office/drawing/2014/main" id="{5103F2A3-65E2-4D25-849D-074E57C25BD1}"/>
              </a:ext>
            </a:extLst>
          </p:cNvPr>
          <p:cNvSpPr txBox="1"/>
          <p:nvPr/>
        </p:nvSpPr>
        <p:spPr>
          <a:xfrm>
            <a:off x="612742" y="6307581"/>
            <a:ext cx="10963373" cy="36933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softEdge rad="12700"/>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i="1" dirty="0">
                <a:solidFill>
                  <a:schemeClr val="accent1">
                    <a:lumMod val="50000"/>
                  </a:schemeClr>
                </a:solidFill>
                <a:latin typeface="Abadi" panose="020B0604020104020204" pitchFamily="34" charset="0"/>
              </a:rPr>
              <a:t>Our practice will also remind the patient of their appointment  through our appointment reminder system.</a:t>
            </a:r>
          </a:p>
        </p:txBody>
      </p:sp>
      <p:sp>
        <p:nvSpPr>
          <p:cNvPr id="17" name="Text Placeholder 2">
            <a:extLst>
              <a:ext uri="{FF2B5EF4-FFF2-40B4-BE49-F238E27FC236}">
                <a16:creationId xmlns:a16="http://schemas.microsoft.com/office/drawing/2014/main" id="{5542CC9B-5E6C-4E09-B704-FAF29CC78D82}"/>
              </a:ext>
            </a:extLst>
          </p:cNvPr>
          <p:cNvSpPr txBox="1">
            <a:spLocks/>
          </p:cNvSpPr>
          <p:nvPr/>
        </p:nvSpPr>
        <p:spPr>
          <a:xfrm>
            <a:off x="187628" y="1803555"/>
            <a:ext cx="5157787" cy="460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mn-lt"/>
              </a:rPr>
              <a:t>Printed Appointment Card</a:t>
            </a:r>
          </a:p>
        </p:txBody>
      </p:sp>
      <p:sp>
        <p:nvSpPr>
          <p:cNvPr id="19" name="Text Placeholder 2">
            <a:extLst>
              <a:ext uri="{FF2B5EF4-FFF2-40B4-BE49-F238E27FC236}">
                <a16:creationId xmlns:a16="http://schemas.microsoft.com/office/drawing/2014/main" id="{69451354-E632-4298-95B5-EE4E731AB54E}"/>
              </a:ext>
            </a:extLst>
          </p:cNvPr>
          <p:cNvSpPr txBox="1">
            <a:spLocks/>
          </p:cNvSpPr>
          <p:nvPr/>
        </p:nvSpPr>
        <p:spPr>
          <a:xfrm>
            <a:off x="5704742" y="1803555"/>
            <a:ext cx="6127931" cy="460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mn-lt"/>
              </a:rPr>
              <a:t>Emailed Appointment Confirmation</a:t>
            </a:r>
          </a:p>
        </p:txBody>
      </p:sp>
      <p:pic>
        <p:nvPicPr>
          <p:cNvPr id="3" name="Picture 2">
            <a:extLst>
              <a:ext uri="{FF2B5EF4-FFF2-40B4-BE49-F238E27FC236}">
                <a16:creationId xmlns:a16="http://schemas.microsoft.com/office/drawing/2014/main" id="{55F7C2F2-A95E-8BAC-A27A-7B3E61C3AD0B}"/>
              </a:ext>
            </a:extLst>
          </p:cNvPr>
          <p:cNvPicPr>
            <a:picLocks noChangeAspect="1"/>
          </p:cNvPicPr>
          <p:nvPr/>
        </p:nvPicPr>
        <p:blipFill>
          <a:blip r:embed="rId2"/>
          <a:stretch>
            <a:fillRect/>
          </a:stretch>
        </p:blipFill>
        <p:spPr>
          <a:xfrm>
            <a:off x="892001" y="2353196"/>
            <a:ext cx="3749040" cy="3749040"/>
          </a:xfrm>
          <a:prstGeom prst="rect">
            <a:avLst/>
          </a:prstGeom>
        </p:spPr>
      </p:pic>
      <p:pic>
        <p:nvPicPr>
          <p:cNvPr id="13" name="Content Placeholder 15">
            <a:extLst>
              <a:ext uri="{FF2B5EF4-FFF2-40B4-BE49-F238E27FC236}">
                <a16:creationId xmlns:a16="http://schemas.microsoft.com/office/drawing/2014/main" id="{4E20DEA1-A866-484F-B49E-799D8D047CAC}"/>
              </a:ext>
            </a:extLst>
          </p:cNvPr>
          <p:cNvPicPr>
            <a:picLocks noChangeAspect="1"/>
          </p:cNvPicPr>
          <p:nvPr/>
        </p:nvPicPr>
        <p:blipFill>
          <a:blip r:embed="rId3"/>
          <a:stretch>
            <a:fillRect/>
          </a:stretch>
        </p:blipFill>
        <p:spPr>
          <a:xfrm rot="720000">
            <a:off x="4096482" y="2320051"/>
            <a:ext cx="858520" cy="731520"/>
          </a:xfrm>
          <a:prstGeom prst="rect">
            <a:avLst/>
          </a:prstGeom>
          <a:ln>
            <a:solidFill>
              <a:schemeClr val="bg1">
                <a:lumMod val="50000"/>
                <a:alpha val="22000"/>
              </a:schemeClr>
            </a:solidFill>
          </a:ln>
        </p:spPr>
      </p:pic>
      <p:sp>
        <p:nvSpPr>
          <p:cNvPr id="20" name="TextBox 19">
            <a:extLst>
              <a:ext uri="{FF2B5EF4-FFF2-40B4-BE49-F238E27FC236}">
                <a16:creationId xmlns:a16="http://schemas.microsoft.com/office/drawing/2014/main" id="{70A472F8-C87C-4412-989F-3A44A807529D}"/>
              </a:ext>
            </a:extLst>
          </p:cNvPr>
          <p:cNvSpPr txBox="1"/>
          <p:nvPr/>
        </p:nvSpPr>
        <p:spPr>
          <a:xfrm>
            <a:off x="10148984" y="3380500"/>
            <a:ext cx="1443607" cy="1384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pPr algn="ctr"/>
            <a:r>
              <a:rPr lang="en-US" sz="1400" dirty="0">
                <a:solidFill>
                  <a:schemeClr val="accent1">
                    <a:lumMod val="50000"/>
                  </a:schemeClr>
                </a:solidFill>
              </a:rPr>
              <a:t>This reminder will be sent to the patient as soon as the appointment is scheduled.</a:t>
            </a:r>
          </a:p>
        </p:txBody>
      </p:sp>
      <p:pic>
        <p:nvPicPr>
          <p:cNvPr id="6" name="Picture 5">
            <a:extLst>
              <a:ext uri="{FF2B5EF4-FFF2-40B4-BE49-F238E27FC236}">
                <a16:creationId xmlns:a16="http://schemas.microsoft.com/office/drawing/2014/main" id="{12684C1E-7EAD-887D-B2AB-19C74E7659AB}"/>
              </a:ext>
            </a:extLst>
          </p:cNvPr>
          <p:cNvPicPr>
            <a:picLocks noChangeAspect="1"/>
          </p:cNvPicPr>
          <p:nvPr/>
        </p:nvPicPr>
        <p:blipFill>
          <a:blip r:embed="rId4"/>
          <a:stretch>
            <a:fillRect/>
          </a:stretch>
        </p:blipFill>
        <p:spPr>
          <a:xfrm>
            <a:off x="6094428" y="2336539"/>
            <a:ext cx="3991566" cy="3749040"/>
          </a:xfrm>
          <a:prstGeom prst="rect">
            <a:avLst/>
          </a:prstGeom>
        </p:spPr>
      </p:pic>
    </p:spTree>
    <p:extLst>
      <p:ext uri="{BB962C8B-B14F-4D97-AF65-F5344CB8AC3E}">
        <p14:creationId xmlns:p14="http://schemas.microsoft.com/office/powerpoint/2010/main" val="10453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eReferral</a:t>
            </a:r>
          </a:p>
        </p:txBody>
      </p:sp>
      <p:pic>
        <p:nvPicPr>
          <p:cNvPr id="3" name="Picture 2">
            <a:extLst>
              <a:ext uri="{FF2B5EF4-FFF2-40B4-BE49-F238E27FC236}">
                <a16:creationId xmlns:a16="http://schemas.microsoft.com/office/drawing/2014/main" id="{F9CC15B8-A0F7-231A-F476-9EB49F2D85B0}"/>
              </a:ext>
            </a:extLst>
          </p:cNvPr>
          <p:cNvPicPr>
            <a:picLocks noChangeAspect="1"/>
          </p:cNvPicPr>
          <p:nvPr/>
        </p:nvPicPr>
        <p:blipFill>
          <a:blip r:embed="rId2"/>
          <a:stretch>
            <a:fillRect/>
          </a:stretch>
        </p:blipFill>
        <p:spPr>
          <a:xfrm>
            <a:off x="459350" y="1752145"/>
            <a:ext cx="8898248" cy="4937760"/>
          </a:xfrm>
          <a:prstGeom prst="rect">
            <a:avLst/>
          </a:prstGeom>
        </p:spPr>
      </p:pic>
      <p:sp>
        <p:nvSpPr>
          <p:cNvPr id="19" name="TextBox 18">
            <a:extLst>
              <a:ext uri="{FF2B5EF4-FFF2-40B4-BE49-F238E27FC236}">
                <a16:creationId xmlns:a16="http://schemas.microsoft.com/office/drawing/2014/main" id="{A697A567-0396-4475-B51B-635B7AE9AA57}"/>
              </a:ext>
            </a:extLst>
          </p:cNvPr>
          <p:cNvSpPr txBox="1"/>
          <p:nvPr/>
        </p:nvSpPr>
        <p:spPr>
          <a:xfrm>
            <a:off x="5757808" y="5585755"/>
            <a:ext cx="6191084" cy="752514"/>
          </a:xfrm>
          <a:prstGeom prst="rect">
            <a:avLst/>
          </a:prstGeom>
          <a:solidFill>
            <a:srgbClr val="CDE5F6"/>
          </a:solidFill>
          <a:ln>
            <a:noFill/>
          </a:ln>
        </p:spPr>
        <p:txBody>
          <a:bodyPr wrap="square" rtlCol="0">
            <a:spAutoFit/>
          </a:bodyPr>
          <a:lstStyle/>
          <a:p>
            <a:pPr>
              <a:lnSpc>
                <a:spcPct val="110000"/>
              </a:lnSpc>
              <a:spcAft>
                <a:spcPts val="1800"/>
              </a:spcAft>
            </a:pPr>
            <a:r>
              <a:rPr lang="en-US" sz="2000" dirty="0"/>
              <a:t>Once we have received the eReferral, our practice will contact the patient to schedule their appointment.    </a:t>
            </a:r>
          </a:p>
        </p:txBody>
      </p:sp>
      <p:sp>
        <p:nvSpPr>
          <p:cNvPr id="15" name="Content Placeholder 5">
            <a:extLst>
              <a:ext uri="{FF2B5EF4-FFF2-40B4-BE49-F238E27FC236}">
                <a16:creationId xmlns:a16="http://schemas.microsoft.com/office/drawing/2014/main" id="{318D3AB0-70C4-4D99-B465-46CFE0F23798}"/>
              </a:ext>
            </a:extLst>
          </p:cNvPr>
          <p:cNvSpPr txBox="1">
            <a:spLocks/>
          </p:cNvSpPr>
          <p:nvPr/>
        </p:nvSpPr>
        <p:spPr>
          <a:xfrm>
            <a:off x="5757807" y="4428237"/>
            <a:ext cx="4066675" cy="941332"/>
          </a:xfrm>
          <a:prstGeom prst="rect">
            <a:avLst/>
          </a:prstGeom>
          <a:solidFill>
            <a:schemeClr val="tx2">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pPr>
            <a:r>
              <a:rPr lang="en-US" sz="2400" dirty="0">
                <a:latin typeface="+mn-lt"/>
              </a:rPr>
              <a:t>From the </a:t>
            </a:r>
            <a:r>
              <a:rPr lang="en-US" sz="2400" b="1" dirty="0">
                <a:latin typeface="+mn-lt"/>
              </a:rPr>
              <a:t>HOME</a:t>
            </a:r>
            <a:r>
              <a:rPr lang="en-US" sz="2400" dirty="0">
                <a:latin typeface="+mn-lt"/>
              </a:rPr>
              <a:t> page, click on </a:t>
            </a:r>
            <a:r>
              <a:rPr lang="en-US" sz="2400" b="1" dirty="0">
                <a:solidFill>
                  <a:schemeClr val="bg1"/>
                </a:solidFill>
                <a:latin typeface="+mn-lt"/>
              </a:rPr>
              <a:t>eReferral</a:t>
            </a:r>
          </a:p>
        </p:txBody>
      </p:sp>
    </p:spTree>
    <p:extLst>
      <p:ext uri="{BB962C8B-B14F-4D97-AF65-F5344CB8AC3E}">
        <p14:creationId xmlns:p14="http://schemas.microsoft.com/office/powerpoint/2010/main" val="27907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94F65F-EA1D-4886-89ED-1A3C0CDF8D84}"/>
              </a:ext>
            </a:extLst>
          </p:cNvPr>
          <p:cNvPicPr>
            <a:picLocks noChangeAspect="1"/>
          </p:cNvPicPr>
          <p:nvPr/>
        </p:nvPicPr>
        <p:blipFill>
          <a:blip r:embed="rId2"/>
          <a:stretch>
            <a:fillRect/>
          </a:stretch>
        </p:blipFill>
        <p:spPr>
          <a:xfrm>
            <a:off x="182221" y="133762"/>
            <a:ext cx="6647619" cy="6590476"/>
          </a:xfrm>
          <a:prstGeom prst="rect">
            <a:avLst/>
          </a:prstGeom>
        </p:spPr>
      </p:pic>
      <p:sp>
        <p:nvSpPr>
          <p:cNvPr id="11" name="Content Placeholder 2">
            <a:extLst>
              <a:ext uri="{FF2B5EF4-FFF2-40B4-BE49-F238E27FC236}">
                <a16:creationId xmlns:a16="http://schemas.microsoft.com/office/drawing/2014/main" id="{3819D75F-B504-4273-8D2C-3543DB961F67}"/>
              </a:ext>
            </a:extLst>
          </p:cNvPr>
          <p:cNvSpPr>
            <a:spLocks noGrp="1"/>
          </p:cNvSpPr>
          <p:nvPr>
            <p:ph sz="half" idx="1"/>
          </p:nvPr>
        </p:nvSpPr>
        <p:spPr>
          <a:xfrm>
            <a:off x="3875429" y="1834516"/>
            <a:ext cx="8134350" cy="4899303"/>
          </a:xfrm>
          <a:solidFill>
            <a:schemeClr val="bg1"/>
          </a:solidFill>
        </p:spPr>
        <p:txBody>
          <a:bodyPr>
            <a:normAutofit fontScale="92500" lnSpcReduction="20000"/>
          </a:bodyPr>
          <a:lstStyle/>
          <a:p>
            <a:pPr marL="914400" indent="-914400">
              <a:lnSpc>
                <a:spcPct val="100000"/>
              </a:lnSpc>
              <a:spcBef>
                <a:spcPts val="0"/>
              </a:spcBef>
              <a:spcAft>
                <a:spcPts val="1200"/>
              </a:spcAft>
              <a:buNone/>
            </a:pPr>
            <a:r>
              <a:rPr lang="en-US" sz="1800" dirty="0">
                <a:latin typeface="+mn-lt"/>
              </a:rPr>
              <a:t>Step 1:  	Enter the patient’s information just as you would for RTS appointment.</a:t>
            </a:r>
          </a:p>
          <a:p>
            <a:pPr marL="914400" indent="-914400">
              <a:lnSpc>
                <a:spcPct val="120000"/>
              </a:lnSpc>
              <a:spcBef>
                <a:spcPts val="0"/>
              </a:spcBef>
              <a:spcAft>
                <a:spcPts val="1800"/>
              </a:spcAft>
              <a:buNone/>
            </a:pPr>
            <a:r>
              <a:rPr lang="en-US" sz="1800" dirty="0">
                <a:latin typeface="+mn-lt"/>
              </a:rPr>
              <a:t>Step 2:  	Complete the appointment details by making selections from the  provided drop-down menus.</a:t>
            </a:r>
            <a:endParaRPr lang="en-US" sz="1800" i="1" dirty="0">
              <a:solidFill>
                <a:schemeClr val="accent1"/>
              </a:solidFill>
              <a:latin typeface="+mn-lt"/>
            </a:endParaRPr>
          </a:p>
          <a:p>
            <a:pPr marL="914400" indent="-914400">
              <a:lnSpc>
                <a:spcPct val="130000"/>
              </a:lnSpc>
              <a:spcBef>
                <a:spcPts val="0"/>
              </a:spcBef>
              <a:spcAft>
                <a:spcPts val="1800"/>
              </a:spcAft>
              <a:buNone/>
            </a:pPr>
            <a:r>
              <a:rPr lang="en-US" sz="1800" dirty="0">
                <a:latin typeface="+mn-lt"/>
              </a:rPr>
              <a:t>Step 3:  	Enter the Date of the patient’s last Eye Exam.</a:t>
            </a:r>
          </a:p>
          <a:p>
            <a:pPr marL="914400" indent="-914400">
              <a:lnSpc>
                <a:spcPct val="100000"/>
              </a:lnSpc>
              <a:spcBef>
                <a:spcPts val="0"/>
              </a:spcBef>
              <a:spcAft>
                <a:spcPts val="1200"/>
              </a:spcAft>
              <a:buNone/>
            </a:pPr>
            <a:r>
              <a:rPr lang="en-US" sz="1800" dirty="0">
                <a:latin typeface="+mn-lt"/>
              </a:rPr>
              <a:t>Step 4:	Provided a comprehensive </a:t>
            </a:r>
            <a:r>
              <a:rPr lang="en-US" sz="1800" i="1" dirty="0">
                <a:solidFill>
                  <a:srgbClr val="00B0F0"/>
                </a:solidFill>
                <a:latin typeface="+mn-lt"/>
              </a:rPr>
              <a:t>Reason for Consultation </a:t>
            </a:r>
            <a:r>
              <a:rPr lang="en-US" sz="1800" dirty="0">
                <a:latin typeface="+mn-lt"/>
              </a:rPr>
              <a:t>to help our staff schedule the patient appropriately. </a:t>
            </a:r>
          </a:p>
          <a:p>
            <a:pPr marL="914400" indent="-914400">
              <a:lnSpc>
                <a:spcPct val="100000"/>
              </a:lnSpc>
              <a:spcBef>
                <a:spcPts val="0"/>
              </a:spcBef>
              <a:spcAft>
                <a:spcPts val="1200"/>
              </a:spcAft>
              <a:buNone/>
            </a:pPr>
            <a:r>
              <a:rPr lang="en-US" sz="1800" dirty="0">
                <a:latin typeface="+mn-lt"/>
              </a:rPr>
              <a:t>Step 5:  	Relevant exam finding can be entered or simply enter “see attached” if office notes, test results or a referral letter will be attached to the referral.  </a:t>
            </a:r>
          </a:p>
          <a:p>
            <a:pPr marL="914400" indent="-914400">
              <a:lnSpc>
                <a:spcPct val="100000"/>
              </a:lnSpc>
              <a:spcBef>
                <a:spcPts val="0"/>
              </a:spcBef>
              <a:spcAft>
                <a:spcPts val="1200"/>
              </a:spcAft>
              <a:buNone/>
            </a:pPr>
            <a:r>
              <a:rPr lang="en-US" sz="1800" dirty="0">
                <a:latin typeface="+mn-lt"/>
              </a:rPr>
              <a:t>Step 6:	</a:t>
            </a:r>
            <a:r>
              <a:rPr lang="en-US" sz="1800" i="1" dirty="0">
                <a:solidFill>
                  <a:srgbClr val="00B0F0"/>
                </a:solidFill>
                <a:latin typeface="+mn-lt"/>
              </a:rPr>
              <a:t>Clinical findings </a:t>
            </a:r>
            <a:r>
              <a:rPr lang="en-US" sz="1800" dirty="0">
                <a:latin typeface="+mn-lt"/>
              </a:rPr>
              <a:t>can be entered by checking the yes box.  Additional fields will be displayed for completion.</a:t>
            </a:r>
          </a:p>
          <a:p>
            <a:pPr marL="914400" indent="-914400">
              <a:lnSpc>
                <a:spcPct val="100000"/>
              </a:lnSpc>
              <a:spcBef>
                <a:spcPts val="0"/>
              </a:spcBef>
              <a:spcAft>
                <a:spcPts val="1200"/>
              </a:spcAft>
              <a:buNone/>
            </a:pPr>
            <a:r>
              <a:rPr lang="en-US" sz="1800" dirty="0">
                <a:latin typeface="+mn-lt"/>
              </a:rPr>
              <a:t>Step 7:	Urgent – Patient will be scheduled in the next 5 to 7 business days.</a:t>
            </a:r>
          </a:p>
          <a:p>
            <a:pPr marL="914400" indent="-914400">
              <a:lnSpc>
                <a:spcPct val="100000"/>
              </a:lnSpc>
              <a:spcBef>
                <a:spcPts val="0"/>
              </a:spcBef>
              <a:spcAft>
                <a:spcPts val="1200"/>
              </a:spcAft>
              <a:buNone/>
            </a:pPr>
            <a:r>
              <a:rPr lang="en-US" sz="1800" dirty="0">
                <a:latin typeface="+mn-lt"/>
              </a:rPr>
              <a:t>	Next Available – will be next available based upon appointment details selected.</a:t>
            </a:r>
          </a:p>
          <a:p>
            <a:pPr marL="914400" indent="-914400">
              <a:lnSpc>
                <a:spcPct val="100000"/>
              </a:lnSpc>
              <a:spcBef>
                <a:spcPts val="0"/>
              </a:spcBef>
              <a:spcAft>
                <a:spcPts val="1200"/>
              </a:spcAft>
              <a:buNone/>
            </a:pPr>
            <a:r>
              <a:rPr lang="en-US" sz="1800" dirty="0">
                <a:latin typeface="+mn-lt"/>
              </a:rPr>
              <a:t>Step 8:	Upload desired files such as clinical notes, patient forms or insurance card images to be sent with the referral.  Note:  additional information may be sent via secure messaging.</a:t>
            </a:r>
          </a:p>
        </p:txBody>
      </p:sp>
    </p:spTree>
    <p:extLst>
      <p:ext uri="{BB962C8B-B14F-4D97-AF65-F5344CB8AC3E}">
        <p14:creationId xmlns:p14="http://schemas.microsoft.com/office/powerpoint/2010/main" val="290401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Secure Messaging</a:t>
            </a:r>
          </a:p>
        </p:txBody>
      </p:sp>
      <p:sp>
        <p:nvSpPr>
          <p:cNvPr id="13" name="TextBox 12">
            <a:extLst>
              <a:ext uri="{FF2B5EF4-FFF2-40B4-BE49-F238E27FC236}">
                <a16:creationId xmlns:a16="http://schemas.microsoft.com/office/drawing/2014/main" id="{6D402AD5-6EE6-477E-9F0C-96EAD2F77B09}"/>
              </a:ext>
            </a:extLst>
          </p:cNvPr>
          <p:cNvSpPr txBox="1"/>
          <p:nvPr/>
        </p:nvSpPr>
        <p:spPr>
          <a:xfrm>
            <a:off x="8990935" y="2194825"/>
            <a:ext cx="2839453" cy="3659592"/>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dirty="0"/>
              <a:t>Secure Messaging is easy to use and employs encrypted technology to protect Patient Health Information to ensure HIPAA compliance.</a:t>
            </a:r>
          </a:p>
          <a:p>
            <a:pPr marL="285750" indent="-285750">
              <a:lnSpc>
                <a:spcPct val="110000"/>
              </a:lnSpc>
              <a:spcAft>
                <a:spcPts val="1800"/>
              </a:spcAft>
              <a:buFont typeface="Arial" panose="020B0604020202020204" pitchFamily="34" charset="0"/>
              <a:buChar char="•"/>
            </a:pPr>
            <a:r>
              <a:rPr lang="en-US" sz="1800" dirty="0"/>
              <a:t>Attachments</a:t>
            </a:r>
            <a:r>
              <a:rPr lang="en-US" dirty="0"/>
              <a:t> are also encrypted allowing us to share key information for the coordination of patient care.</a:t>
            </a:r>
          </a:p>
        </p:txBody>
      </p:sp>
      <p:pic>
        <p:nvPicPr>
          <p:cNvPr id="3" name="Picture 2">
            <a:extLst>
              <a:ext uri="{FF2B5EF4-FFF2-40B4-BE49-F238E27FC236}">
                <a16:creationId xmlns:a16="http://schemas.microsoft.com/office/drawing/2014/main" id="{52AC82E8-1F8C-F19F-DA04-473BB7496F28}"/>
              </a:ext>
            </a:extLst>
          </p:cNvPr>
          <p:cNvPicPr>
            <a:picLocks noChangeAspect="1"/>
          </p:cNvPicPr>
          <p:nvPr/>
        </p:nvPicPr>
        <p:blipFill>
          <a:blip r:embed="rId2"/>
          <a:stretch>
            <a:fillRect/>
          </a:stretch>
        </p:blipFill>
        <p:spPr>
          <a:xfrm>
            <a:off x="148137" y="1692901"/>
            <a:ext cx="8403897" cy="4663440"/>
          </a:xfrm>
          <a:prstGeom prst="rect">
            <a:avLst/>
          </a:prstGeom>
        </p:spPr>
      </p:pic>
      <p:sp>
        <p:nvSpPr>
          <p:cNvPr id="11" name="Content Placeholder 5">
            <a:extLst>
              <a:ext uri="{FF2B5EF4-FFF2-40B4-BE49-F238E27FC236}">
                <a16:creationId xmlns:a16="http://schemas.microsoft.com/office/drawing/2014/main" id="{489A10E5-956B-4989-9056-F388F475BA8A}"/>
              </a:ext>
            </a:extLst>
          </p:cNvPr>
          <p:cNvSpPr txBox="1">
            <a:spLocks/>
          </p:cNvSpPr>
          <p:nvPr/>
        </p:nvSpPr>
        <p:spPr>
          <a:xfrm>
            <a:off x="4562648" y="4892382"/>
            <a:ext cx="4066675" cy="941332"/>
          </a:xfrm>
          <a:prstGeom prst="rect">
            <a:avLst/>
          </a:prstGeom>
          <a:solidFill>
            <a:schemeClr val="tx2">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pPr>
            <a:r>
              <a:rPr lang="en-US" sz="2400" dirty="0">
                <a:latin typeface="+mn-lt"/>
              </a:rPr>
              <a:t>From the </a:t>
            </a:r>
            <a:r>
              <a:rPr lang="en-US" sz="2400" b="1" dirty="0">
                <a:latin typeface="+mn-lt"/>
              </a:rPr>
              <a:t>HOME</a:t>
            </a:r>
            <a:r>
              <a:rPr lang="en-US" sz="2400" dirty="0">
                <a:latin typeface="+mn-lt"/>
              </a:rPr>
              <a:t> page, click on </a:t>
            </a:r>
            <a:r>
              <a:rPr lang="en-US" sz="2400" b="1" dirty="0">
                <a:solidFill>
                  <a:schemeClr val="bg1"/>
                </a:solidFill>
                <a:latin typeface="+mn-lt"/>
              </a:rPr>
              <a:t>Secure Messaging</a:t>
            </a:r>
          </a:p>
        </p:txBody>
      </p:sp>
    </p:spTree>
    <p:extLst>
      <p:ext uri="{BB962C8B-B14F-4D97-AF65-F5344CB8AC3E}">
        <p14:creationId xmlns:p14="http://schemas.microsoft.com/office/powerpoint/2010/main" val="410472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Guidelines &amp; Policy</a:t>
            </a:r>
          </a:p>
        </p:txBody>
      </p:sp>
      <p:pic>
        <p:nvPicPr>
          <p:cNvPr id="8" name="Content Placeholder 4">
            <a:extLst>
              <a:ext uri="{FF2B5EF4-FFF2-40B4-BE49-F238E27FC236}">
                <a16:creationId xmlns:a16="http://schemas.microsoft.com/office/drawing/2014/main" id="{9A4DB1F0-F10D-4CAC-B38F-BBA7E906B4CF}"/>
              </a:ext>
            </a:extLst>
          </p:cNvPr>
          <p:cNvPicPr>
            <a:picLocks noGrp="1" noChangeAspect="1"/>
          </p:cNvPicPr>
          <p:nvPr>
            <p:ph idx="1"/>
          </p:nvPr>
        </p:nvPicPr>
        <p:blipFill>
          <a:blip r:embed="rId2"/>
          <a:stretch>
            <a:fillRect/>
          </a:stretch>
        </p:blipFill>
        <p:spPr>
          <a:xfrm>
            <a:off x="566289" y="1891970"/>
            <a:ext cx="6982721" cy="435133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3508894-A578-4C2B-B477-54D22BF94E5F}"/>
              </a:ext>
            </a:extLst>
          </p:cNvPr>
          <p:cNvSpPr txBox="1"/>
          <p:nvPr/>
        </p:nvSpPr>
        <p:spPr>
          <a:xfrm>
            <a:off x="7912232" y="3213559"/>
            <a:ext cx="3713479" cy="1818959"/>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dirty="0"/>
              <a:t>The Secure Messaging Guidelines &amp; Policy must be agreed to for you to take advantage of this very useful feature.</a:t>
            </a:r>
          </a:p>
          <a:p>
            <a:pPr marL="285750" indent="-285750">
              <a:spcAft>
                <a:spcPts val="18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80866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Secure Message Center</a:t>
            </a:r>
          </a:p>
        </p:txBody>
      </p:sp>
      <p:sp>
        <p:nvSpPr>
          <p:cNvPr id="15" name="TextBox 14">
            <a:extLst>
              <a:ext uri="{FF2B5EF4-FFF2-40B4-BE49-F238E27FC236}">
                <a16:creationId xmlns:a16="http://schemas.microsoft.com/office/drawing/2014/main" id="{8DD6E232-4D9D-4C83-93D8-63B423EEBB8B}"/>
              </a:ext>
            </a:extLst>
          </p:cNvPr>
          <p:cNvSpPr txBox="1"/>
          <p:nvPr/>
        </p:nvSpPr>
        <p:spPr>
          <a:xfrm>
            <a:off x="8296908" y="1795491"/>
            <a:ext cx="3713479" cy="4552015"/>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dirty="0"/>
              <a:t>The Secure Message Center looks and functions very similar to email.  </a:t>
            </a:r>
          </a:p>
          <a:p>
            <a:pPr marL="285750" indent="-285750">
              <a:lnSpc>
                <a:spcPct val="110000"/>
              </a:lnSpc>
              <a:spcAft>
                <a:spcPts val="1800"/>
              </a:spcAft>
              <a:buFont typeface="Arial" panose="020B0604020202020204" pitchFamily="34" charset="0"/>
              <a:buChar char="•"/>
            </a:pPr>
            <a:r>
              <a:rPr lang="en-US" dirty="0"/>
              <a:t>Using Secure Messaging to send patient information between our practices will ensure that we are communicating in a manner to protect the patient’s health information.</a:t>
            </a:r>
          </a:p>
          <a:p>
            <a:pPr marL="285750" indent="-285750">
              <a:spcAft>
                <a:spcPts val="1800"/>
              </a:spcAft>
              <a:buFont typeface="Arial" panose="020B0604020202020204" pitchFamily="34" charset="0"/>
              <a:buChar char="•"/>
            </a:pPr>
            <a:r>
              <a:rPr lang="en-US" dirty="0"/>
              <a:t>To read a message simply click on the </a:t>
            </a:r>
            <a:r>
              <a:rPr lang="en-US" i="1" dirty="0">
                <a:solidFill>
                  <a:srgbClr val="00B0F0"/>
                </a:solidFill>
              </a:rPr>
              <a:t>Subject</a:t>
            </a:r>
            <a:r>
              <a:rPr lang="en-US" dirty="0"/>
              <a:t> to open the message.</a:t>
            </a:r>
          </a:p>
          <a:p>
            <a:pPr marL="285750" indent="-285750">
              <a:spcAft>
                <a:spcPts val="1800"/>
              </a:spcAft>
              <a:buFont typeface="Arial" panose="020B0604020202020204" pitchFamily="34" charset="0"/>
              <a:buChar char="•"/>
            </a:pPr>
            <a:r>
              <a:rPr lang="en-US" dirty="0"/>
              <a:t>Once the message is open click on </a:t>
            </a:r>
            <a:r>
              <a:rPr lang="en-US" i="1" dirty="0">
                <a:solidFill>
                  <a:srgbClr val="00B0F0"/>
                </a:solidFill>
              </a:rPr>
              <a:t>Respond</a:t>
            </a:r>
            <a:r>
              <a:rPr lang="en-US" dirty="0"/>
              <a:t> to reply to the message.</a:t>
            </a:r>
          </a:p>
        </p:txBody>
      </p:sp>
      <p:pic>
        <p:nvPicPr>
          <p:cNvPr id="7" name="Picture 6">
            <a:extLst>
              <a:ext uri="{FF2B5EF4-FFF2-40B4-BE49-F238E27FC236}">
                <a16:creationId xmlns:a16="http://schemas.microsoft.com/office/drawing/2014/main" id="{48F55645-8BEE-7893-E1C5-61A9CA75D3B3}"/>
              </a:ext>
            </a:extLst>
          </p:cNvPr>
          <p:cNvPicPr>
            <a:picLocks noChangeAspect="1"/>
          </p:cNvPicPr>
          <p:nvPr/>
        </p:nvPicPr>
        <p:blipFill>
          <a:blip r:embed="rId2"/>
          <a:stretch>
            <a:fillRect/>
          </a:stretch>
        </p:blipFill>
        <p:spPr>
          <a:xfrm>
            <a:off x="244021" y="2159599"/>
            <a:ext cx="7808866" cy="3657600"/>
          </a:xfrm>
          <a:prstGeom prst="rect">
            <a:avLst/>
          </a:prstGeom>
        </p:spPr>
      </p:pic>
    </p:spTree>
    <p:extLst>
      <p:ext uri="{BB962C8B-B14F-4D97-AF65-F5344CB8AC3E}">
        <p14:creationId xmlns:p14="http://schemas.microsoft.com/office/powerpoint/2010/main" val="88926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Initiating A New Secure Message</a:t>
            </a:r>
          </a:p>
        </p:txBody>
      </p:sp>
      <p:sp>
        <p:nvSpPr>
          <p:cNvPr id="8" name="TextBox 7">
            <a:extLst>
              <a:ext uri="{FF2B5EF4-FFF2-40B4-BE49-F238E27FC236}">
                <a16:creationId xmlns:a16="http://schemas.microsoft.com/office/drawing/2014/main" id="{212973AE-12AD-4FA8-AC68-61E5FCF6D28F}"/>
              </a:ext>
            </a:extLst>
          </p:cNvPr>
          <p:cNvSpPr txBox="1"/>
          <p:nvPr/>
        </p:nvSpPr>
        <p:spPr>
          <a:xfrm>
            <a:off x="1487739" y="5498748"/>
            <a:ext cx="9216523" cy="904863"/>
          </a:xfrm>
          <a:prstGeom prst="rect">
            <a:avLst/>
          </a:prstGeom>
          <a:solidFill>
            <a:schemeClr val="bg1"/>
          </a:solidFill>
        </p:spPr>
        <p:txBody>
          <a:bodyPr wrap="square" rtlCol="0">
            <a:spAutoFit/>
          </a:bodyPr>
          <a:lstStyle/>
          <a:p>
            <a:pPr marL="285750" indent="-285750">
              <a:lnSpc>
                <a:spcPct val="110000"/>
              </a:lnSpc>
              <a:spcAft>
                <a:spcPts val="1800"/>
              </a:spcAft>
              <a:buFont typeface="Arial" panose="020B0604020202020204" pitchFamily="34" charset="0"/>
              <a:buChar char="•"/>
            </a:pPr>
            <a:r>
              <a:rPr lang="en-US" dirty="0"/>
              <a:t>Click on </a:t>
            </a:r>
            <a:r>
              <a:rPr lang="en-US" i="1" dirty="0">
                <a:solidFill>
                  <a:srgbClr val="00B0F0"/>
                </a:solidFill>
              </a:rPr>
              <a:t>New Message </a:t>
            </a:r>
            <a:r>
              <a:rPr lang="en-US" dirty="0"/>
              <a:t>from within the Message Center.</a:t>
            </a:r>
          </a:p>
          <a:p>
            <a:pPr marL="285750" indent="-285750">
              <a:spcAft>
                <a:spcPts val="1200"/>
              </a:spcAft>
              <a:buFont typeface="Arial" panose="020B0604020202020204" pitchFamily="34" charset="0"/>
              <a:buChar char="•"/>
            </a:pPr>
            <a:r>
              <a:rPr lang="en-US" dirty="0"/>
              <a:t>Select a Recipient from drop down menu and then click </a:t>
            </a:r>
            <a:r>
              <a:rPr lang="en-US" i="1" dirty="0">
                <a:solidFill>
                  <a:srgbClr val="00B0F0"/>
                </a:solidFill>
              </a:rPr>
              <a:t>Next</a:t>
            </a:r>
          </a:p>
        </p:txBody>
      </p:sp>
      <p:pic>
        <p:nvPicPr>
          <p:cNvPr id="11" name="Picture 10">
            <a:extLst>
              <a:ext uri="{FF2B5EF4-FFF2-40B4-BE49-F238E27FC236}">
                <a16:creationId xmlns:a16="http://schemas.microsoft.com/office/drawing/2014/main" id="{D516BBEE-D6E6-4BD1-B516-7AFE54476A0E}"/>
              </a:ext>
            </a:extLst>
          </p:cNvPr>
          <p:cNvPicPr>
            <a:picLocks noChangeAspect="1"/>
          </p:cNvPicPr>
          <p:nvPr/>
        </p:nvPicPr>
        <p:blipFill>
          <a:blip r:embed="rId2"/>
          <a:stretch>
            <a:fillRect/>
          </a:stretch>
        </p:blipFill>
        <p:spPr>
          <a:xfrm>
            <a:off x="1517470" y="2082666"/>
            <a:ext cx="9157060" cy="3383280"/>
          </a:xfrm>
          <a:prstGeom prst="rect">
            <a:avLst/>
          </a:prstGeom>
        </p:spPr>
      </p:pic>
    </p:spTree>
    <p:extLst>
      <p:ext uri="{BB962C8B-B14F-4D97-AF65-F5344CB8AC3E}">
        <p14:creationId xmlns:p14="http://schemas.microsoft.com/office/powerpoint/2010/main" val="156845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fontScale="90000"/>
          </a:bodyPr>
          <a:lstStyle/>
          <a:p>
            <a:pPr algn="ctr"/>
            <a:r>
              <a:rPr lang="en-US" sz="4800" dirty="0">
                <a:solidFill>
                  <a:schemeClr val="bg1"/>
                </a:solidFill>
              </a:rPr>
              <a:t>Composing a New Secure Message</a:t>
            </a:r>
          </a:p>
        </p:txBody>
      </p:sp>
      <p:sp>
        <p:nvSpPr>
          <p:cNvPr id="11" name="TextBox 10">
            <a:extLst>
              <a:ext uri="{FF2B5EF4-FFF2-40B4-BE49-F238E27FC236}">
                <a16:creationId xmlns:a16="http://schemas.microsoft.com/office/drawing/2014/main" id="{A6E0897A-B5F1-429A-B6B5-5D5D9EA69A4F}"/>
              </a:ext>
            </a:extLst>
          </p:cNvPr>
          <p:cNvSpPr txBox="1"/>
          <p:nvPr/>
        </p:nvSpPr>
        <p:spPr>
          <a:xfrm>
            <a:off x="7438358" y="2265841"/>
            <a:ext cx="4405745" cy="3994940"/>
          </a:xfrm>
          <a:prstGeom prst="rect">
            <a:avLst/>
          </a:prstGeom>
          <a:solidFill>
            <a:schemeClr val="bg1"/>
          </a:solidFill>
        </p:spPr>
        <p:txBody>
          <a:bodyPr wrap="square" rtlCol="0">
            <a:spAutoFit/>
          </a:bodyPr>
          <a:lstStyle/>
          <a:p>
            <a:pPr marL="285750" indent="-285750">
              <a:lnSpc>
                <a:spcPct val="110000"/>
              </a:lnSpc>
              <a:spcAft>
                <a:spcPts val="1800"/>
              </a:spcAft>
              <a:buFont typeface="Arial" panose="020B0604020202020204" pitchFamily="34" charset="0"/>
              <a:buChar char="•"/>
            </a:pPr>
            <a:r>
              <a:rPr lang="en-US" dirty="0"/>
              <a:t>Select a </a:t>
            </a:r>
            <a:r>
              <a:rPr lang="en-US" i="1" dirty="0">
                <a:solidFill>
                  <a:srgbClr val="00B0F0"/>
                </a:solidFill>
              </a:rPr>
              <a:t>Message Type </a:t>
            </a:r>
            <a:r>
              <a:rPr lang="en-US" dirty="0"/>
              <a:t>from the drop-down menu.</a:t>
            </a:r>
          </a:p>
          <a:p>
            <a:pPr marL="285750" indent="-285750">
              <a:lnSpc>
                <a:spcPct val="110000"/>
              </a:lnSpc>
              <a:spcAft>
                <a:spcPts val="1200"/>
              </a:spcAft>
              <a:buFont typeface="Arial" panose="020B0604020202020204" pitchFamily="34" charset="0"/>
              <a:buChar char="•"/>
            </a:pPr>
            <a:r>
              <a:rPr lang="en-US" dirty="0"/>
              <a:t>For the </a:t>
            </a:r>
            <a:r>
              <a:rPr lang="en-US" i="1" dirty="0">
                <a:solidFill>
                  <a:srgbClr val="00B0F0"/>
                </a:solidFill>
              </a:rPr>
              <a:t>Subject </a:t>
            </a:r>
            <a:r>
              <a:rPr lang="en-US" dirty="0"/>
              <a:t>we recommend referencing the patient’s name and what the secure message pertains to as this will make it easier to review and search secure messages.</a:t>
            </a:r>
            <a:endParaRPr lang="en-US" i="1" dirty="0">
              <a:solidFill>
                <a:srgbClr val="00B0F0"/>
              </a:solidFill>
            </a:endParaRPr>
          </a:p>
          <a:p>
            <a:pPr marL="285750" indent="-285750">
              <a:spcAft>
                <a:spcPts val="1200"/>
              </a:spcAft>
              <a:buFont typeface="Arial" panose="020B0604020202020204" pitchFamily="34" charset="0"/>
              <a:buChar char="•"/>
            </a:pPr>
            <a:r>
              <a:rPr lang="en-US" dirty="0"/>
              <a:t>Attachments with irregular file extensions may be blocked or fail to send.  Please contact our office directly if this occurs as the parameters can be adjusted to meet your needs.</a:t>
            </a:r>
          </a:p>
        </p:txBody>
      </p:sp>
      <p:pic>
        <p:nvPicPr>
          <p:cNvPr id="5" name="Picture 4">
            <a:extLst>
              <a:ext uri="{FF2B5EF4-FFF2-40B4-BE49-F238E27FC236}">
                <a16:creationId xmlns:a16="http://schemas.microsoft.com/office/drawing/2014/main" id="{F2C0F2DF-E4C5-83BE-4CA0-0F5F86327DA7}"/>
              </a:ext>
            </a:extLst>
          </p:cNvPr>
          <p:cNvPicPr>
            <a:picLocks noChangeAspect="1"/>
          </p:cNvPicPr>
          <p:nvPr/>
        </p:nvPicPr>
        <p:blipFill>
          <a:blip r:embed="rId2"/>
          <a:stretch>
            <a:fillRect/>
          </a:stretch>
        </p:blipFill>
        <p:spPr>
          <a:xfrm>
            <a:off x="419179" y="1772835"/>
            <a:ext cx="6600000" cy="4980952"/>
          </a:xfrm>
          <a:prstGeom prst="rect">
            <a:avLst/>
          </a:prstGeom>
        </p:spPr>
      </p:pic>
    </p:spTree>
    <p:extLst>
      <p:ext uri="{BB962C8B-B14F-4D97-AF65-F5344CB8AC3E}">
        <p14:creationId xmlns:p14="http://schemas.microsoft.com/office/powerpoint/2010/main" val="399783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fontScale="90000"/>
          </a:bodyPr>
          <a:lstStyle/>
          <a:p>
            <a:pPr algn="ctr"/>
            <a:r>
              <a:rPr lang="en-US" sz="4800" dirty="0">
                <a:solidFill>
                  <a:schemeClr val="bg1"/>
                </a:solidFill>
              </a:rPr>
              <a:t>Secure Message Outbox and Filters</a:t>
            </a:r>
          </a:p>
        </p:txBody>
      </p:sp>
      <p:sp>
        <p:nvSpPr>
          <p:cNvPr id="11" name="TextBox 10">
            <a:extLst>
              <a:ext uri="{FF2B5EF4-FFF2-40B4-BE49-F238E27FC236}">
                <a16:creationId xmlns:a16="http://schemas.microsoft.com/office/drawing/2014/main" id="{C31EF3CA-0668-4213-B3B4-EB1FA86F15B1}"/>
              </a:ext>
            </a:extLst>
          </p:cNvPr>
          <p:cNvSpPr txBox="1"/>
          <p:nvPr/>
        </p:nvSpPr>
        <p:spPr>
          <a:xfrm>
            <a:off x="954475" y="5315195"/>
            <a:ext cx="10730197" cy="1209562"/>
          </a:xfrm>
          <a:prstGeom prst="rect">
            <a:avLst/>
          </a:prstGeom>
          <a:solidFill>
            <a:schemeClr val="bg1"/>
          </a:solidFill>
        </p:spPr>
        <p:txBody>
          <a:bodyPr wrap="square" rtlCol="0">
            <a:spAutoFit/>
          </a:bodyPr>
          <a:lstStyle/>
          <a:p>
            <a:pPr marL="285750" indent="-285750">
              <a:lnSpc>
                <a:spcPct val="110000"/>
              </a:lnSpc>
              <a:spcAft>
                <a:spcPts val="1800"/>
              </a:spcAft>
              <a:buFont typeface="Arial" panose="020B0604020202020204" pitchFamily="34" charset="0"/>
              <a:buChar char="•"/>
            </a:pPr>
            <a:r>
              <a:rPr lang="en-US" dirty="0"/>
              <a:t>The </a:t>
            </a:r>
            <a:r>
              <a:rPr lang="en-US" i="1" dirty="0">
                <a:solidFill>
                  <a:srgbClr val="00B0F0"/>
                </a:solidFill>
              </a:rPr>
              <a:t>Outbox</a:t>
            </a:r>
            <a:r>
              <a:rPr lang="en-US" dirty="0"/>
              <a:t> will display all message that have been sent and they are retained in the </a:t>
            </a:r>
            <a:r>
              <a:rPr lang="en-US" i="1" dirty="0">
                <a:solidFill>
                  <a:srgbClr val="00B0F0"/>
                </a:solidFill>
              </a:rPr>
              <a:t>Outbox</a:t>
            </a:r>
            <a:r>
              <a:rPr lang="en-US" dirty="0"/>
              <a:t> until you delete them.</a:t>
            </a:r>
          </a:p>
          <a:p>
            <a:pPr marL="285750" indent="-285750">
              <a:spcAft>
                <a:spcPts val="1200"/>
              </a:spcAft>
              <a:buFont typeface="Arial" panose="020B0604020202020204" pitchFamily="34" charset="0"/>
              <a:buChar char="•"/>
            </a:pPr>
            <a:r>
              <a:rPr lang="en-US" dirty="0"/>
              <a:t>Use the filters to define the details to be displayed or to </a:t>
            </a:r>
            <a:r>
              <a:rPr lang="en-US" i="1" dirty="0">
                <a:solidFill>
                  <a:srgbClr val="00B0F0"/>
                </a:solidFill>
              </a:rPr>
              <a:t>Search </a:t>
            </a:r>
            <a:r>
              <a:rPr lang="en-US" dirty="0"/>
              <a:t>for a specific patient. </a:t>
            </a:r>
          </a:p>
        </p:txBody>
      </p:sp>
      <p:pic>
        <p:nvPicPr>
          <p:cNvPr id="7" name="Picture 6">
            <a:extLst>
              <a:ext uri="{FF2B5EF4-FFF2-40B4-BE49-F238E27FC236}">
                <a16:creationId xmlns:a16="http://schemas.microsoft.com/office/drawing/2014/main" id="{A07EC584-D237-219F-5C72-CD96B859362D}"/>
              </a:ext>
            </a:extLst>
          </p:cNvPr>
          <p:cNvPicPr>
            <a:picLocks noChangeAspect="1"/>
          </p:cNvPicPr>
          <p:nvPr/>
        </p:nvPicPr>
        <p:blipFill>
          <a:blip r:embed="rId2"/>
          <a:stretch>
            <a:fillRect/>
          </a:stretch>
        </p:blipFill>
        <p:spPr>
          <a:xfrm>
            <a:off x="2009531" y="1737360"/>
            <a:ext cx="8144117" cy="3383280"/>
          </a:xfrm>
          <a:prstGeom prst="rect">
            <a:avLst/>
          </a:prstGeom>
        </p:spPr>
      </p:pic>
    </p:spTree>
    <p:extLst>
      <p:ext uri="{BB962C8B-B14F-4D97-AF65-F5344CB8AC3E}">
        <p14:creationId xmlns:p14="http://schemas.microsoft.com/office/powerpoint/2010/main" val="143359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Resources</a:t>
            </a:r>
          </a:p>
        </p:txBody>
      </p:sp>
      <p:pic>
        <p:nvPicPr>
          <p:cNvPr id="3" name="Picture 2">
            <a:extLst>
              <a:ext uri="{FF2B5EF4-FFF2-40B4-BE49-F238E27FC236}">
                <a16:creationId xmlns:a16="http://schemas.microsoft.com/office/drawing/2014/main" id="{CBC2DBE8-66F3-03EA-D7AA-4ABB25D1EB42}"/>
              </a:ext>
            </a:extLst>
          </p:cNvPr>
          <p:cNvPicPr>
            <a:picLocks noChangeAspect="1"/>
          </p:cNvPicPr>
          <p:nvPr/>
        </p:nvPicPr>
        <p:blipFill>
          <a:blip r:embed="rId2"/>
          <a:stretch>
            <a:fillRect/>
          </a:stretch>
        </p:blipFill>
        <p:spPr>
          <a:xfrm>
            <a:off x="1421141" y="1752145"/>
            <a:ext cx="8898248" cy="4937760"/>
          </a:xfrm>
          <a:prstGeom prst="rect">
            <a:avLst/>
          </a:prstGeom>
        </p:spPr>
      </p:pic>
      <p:sp>
        <p:nvSpPr>
          <p:cNvPr id="11" name="Content Placeholder 5">
            <a:extLst>
              <a:ext uri="{FF2B5EF4-FFF2-40B4-BE49-F238E27FC236}">
                <a16:creationId xmlns:a16="http://schemas.microsoft.com/office/drawing/2014/main" id="{8B8DF9C4-5EFC-49AA-8597-264C4D83A75C}"/>
              </a:ext>
            </a:extLst>
          </p:cNvPr>
          <p:cNvSpPr txBox="1">
            <a:spLocks/>
          </p:cNvSpPr>
          <p:nvPr/>
        </p:nvSpPr>
        <p:spPr>
          <a:xfrm>
            <a:off x="7563992" y="4760864"/>
            <a:ext cx="4066675" cy="941332"/>
          </a:xfrm>
          <a:prstGeom prst="rect">
            <a:avLst/>
          </a:prstGeom>
          <a:solidFill>
            <a:schemeClr val="tx2">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pPr>
            <a:r>
              <a:rPr lang="en-US" sz="2400" dirty="0">
                <a:latin typeface="+mn-lt"/>
              </a:rPr>
              <a:t>From the </a:t>
            </a:r>
            <a:r>
              <a:rPr lang="en-US" sz="2400" b="1" dirty="0">
                <a:latin typeface="+mn-lt"/>
              </a:rPr>
              <a:t>HOME</a:t>
            </a:r>
            <a:r>
              <a:rPr lang="en-US" sz="2400" dirty="0">
                <a:latin typeface="+mn-lt"/>
              </a:rPr>
              <a:t> page, click on </a:t>
            </a:r>
            <a:r>
              <a:rPr lang="en-US" sz="2400" b="1" dirty="0">
                <a:solidFill>
                  <a:schemeClr val="bg1"/>
                </a:solidFill>
                <a:latin typeface="+mn-lt"/>
              </a:rPr>
              <a:t>Resources</a:t>
            </a:r>
          </a:p>
        </p:txBody>
      </p:sp>
    </p:spTree>
    <p:extLst>
      <p:ext uri="{BB962C8B-B14F-4D97-AF65-F5344CB8AC3E}">
        <p14:creationId xmlns:p14="http://schemas.microsoft.com/office/powerpoint/2010/main" val="181345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148023" y="294538"/>
            <a:ext cx="9895951" cy="1033669"/>
          </a:xfrm>
        </p:spPr>
        <p:txBody>
          <a:bodyPr>
            <a:normAutofit/>
          </a:bodyPr>
          <a:lstStyle/>
          <a:p>
            <a:pPr algn="ctr"/>
            <a:r>
              <a:rPr lang="en-US" sz="4800" dirty="0">
                <a:solidFill>
                  <a:schemeClr val="bg1"/>
                </a:solidFill>
              </a:rPr>
              <a:t>Benefits of The Referral Portal</a:t>
            </a:r>
          </a:p>
        </p:txBody>
      </p:sp>
      <p:sp>
        <p:nvSpPr>
          <p:cNvPr id="5" name="TextBox 4">
            <a:extLst>
              <a:ext uri="{FF2B5EF4-FFF2-40B4-BE49-F238E27FC236}">
                <a16:creationId xmlns:a16="http://schemas.microsoft.com/office/drawing/2014/main" id="{729077A5-71FB-41F9-8773-3DC4B97D2D02}"/>
              </a:ext>
            </a:extLst>
          </p:cNvPr>
          <p:cNvSpPr txBox="1"/>
          <p:nvPr/>
        </p:nvSpPr>
        <p:spPr>
          <a:xfrm>
            <a:off x="5640636" y="2974554"/>
            <a:ext cx="914400" cy="914400"/>
          </a:xfrm>
          <a:prstGeom prst="rect">
            <a:avLst/>
          </a:prstGeom>
          <a:noFill/>
        </p:spPr>
        <p:txBody>
          <a:bodyPr wrap="square" rtlCol="0">
            <a:spAutoFit/>
          </a:bodyPr>
          <a:lstStyle/>
          <a:p>
            <a:endParaRPr lang="en-US" dirty="0"/>
          </a:p>
        </p:txBody>
      </p:sp>
      <p:sp>
        <p:nvSpPr>
          <p:cNvPr id="6" name="Rectangle: Rounded Corners 5">
            <a:extLst>
              <a:ext uri="{FF2B5EF4-FFF2-40B4-BE49-F238E27FC236}">
                <a16:creationId xmlns:a16="http://schemas.microsoft.com/office/drawing/2014/main" id="{A4A1F133-E2AC-4376-9081-7F632B62BF7E}"/>
              </a:ext>
            </a:extLst>
          </p:cNvPr>
          <p:cNvSpPr/>
          <p:nvPr/>
        </p:nvSpPr>
        <p:spPr>
          <a:xfrm>
            <a:off x="2635022" y="1805393"/>
            <a:ext cx="6718299" cy="1276562"/>
          </a:xfrm>
          <a:prstGeom prst="roundRect">
            <a:avLst/>
          </a:prstGeom>
          <a:solidFill>
            <a:srgbClr val="488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Fast and Simple Referring</a:t>
            </a:r>
          </a:p>
        </p:txBody>
      </p:sp>
      <p:sp>
        <p:nvSpPr>
          <p:cNvPr id="24" name="Rectangle: Rounded Corners 23">
            <a:extLst>
              <a:ext uri="{FF2B5EF4-FFF2-40B4-BE49-F238E27FC236}">
                <a16:creationId xmlns:a16="http://schemas.microsoft.com/office/drawing/2014/main" id="{C96C0B5B-5595-41C3-A4EC-7D356DACB62A}"/>
              </a:ext>
            </a:extLst>
          </p:cNvPr>
          <p:cNvSpPr/>
          <p:nvPr/>
        </p:nvSpPr>
        <p:spPr>
          <a:xfrm>
            <a:off x="2635022" y="3250673"/>
            <a:ext cx="6718299" cy="1276562"/>
          </a:xfrm>
          <a:prstGeom prst="roundRect">
            <a:avLst/>
          </a:prstGeom>
          <a:solidFill>
            <a:srgbClr val="488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Improved Communication             Between Our Practice and Yours</a:t>
            </a:r>
          </a:p>
        </p:txBody>
      </p:sp>
      <p:sp>
        <p:nvSpPr>
          <p:cNvPr id="25" name="Rectangle: Rounded Corners 24">
            <a:extLst>
              <a:ext uri="{FF2B5EF4-FFF2-40B4-BE49-F238E27FC236}">
                <a16:creationId xmlns:a16="http://schemas.microsoft.com/office/drawing/2014/main" id="{ABE8C158-386C-455E-8153-7CB4CAE47808}"/>
              </a:ext>
            </a:extLst>
          </p:cNvPr>
          <p:cNvSpPr/>
          <p:nvPr/>
        </p:nvSpPr>
        <p:spPr>
          <a:xfrm>
            <a:off x="2635022" y="4707678"/>
            <a:ext cx="6718299" cy="1276562"/>
          </a:xfrm>
          <a:prstGeom prst="roundRect">
            <a:avLst/>
          </a:prstGeom>
          <a:solidFill>
            <a:srgbClr val="488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Enriched Patient Experiences             by Enhancing Coordination of Care</a:t>
            </a:r>
          </a:p>
        </p:txBody>
      </p:sp>
    </p:spTree>
    <p:extLst>
      <p:ext uri="{BB962C8B-B14F-4D97-AF65-F5344CB8AC3E}">
        <p14:creationId xmlns:p14="http://schemas.microsoft.com/office/powerpoint/2010/main" val="26981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Current Resource Library</a:t>
            </a:r>
          </a:p>
        </p:txBody>
      </p:sp>
      <p:sp>
        <p:nvSpPr>
          <p:cNvPr id="11" name="TextBox 10">
            <a:extLst>
              <a:ext uri="{FF2B5EF4-FFF2-40B4-BE49-F238E27FC236}">
                <a16:creationId xmlns:a16="http://schemas.microsoft.com/office/drawing/2014/main" id="{18AD9200-C9E6-47B0-80F9-55E0950FACB2}"/>
              </a:ext>
            </a:extLst>
          </p:cNvPr>
          <p:cNvSpPr txBox="1"/>
          <p:nvPr/>
        </p:nvSpPr>
        <p:spPr>
          <a:xfrm>
            <a:off x="7059826" y="2733472"/>
            <a:ext cx="4207724" cy="2068259"/>
          </a:xfrm>
          <a:prstGeom prst="rect">
            <a:avLst/>
          </a:prstGeom>
          <a:solidFill>
            <a:schemeClr val="bg1"/>
          </a:solidFill>
        </p:spPr>
        <p:txBody>
          <a:bodyPr wrap="square">
            <a:spAutoFit/>
          </a:bodyPr>
          <a:lstStyle/>
          <a:p>
            <a:pPr marL="285750" indent="-285750">
              <a:lnSpc>
                <a:spcPct val="110000"/>
              </a:lnSpc>
              <a:spcAft>
                <a:spcPts val="1800"/>
              </a:spcAft>
              <a:buFont typeface="Arial" panose="020B0604020202020204" pitchFamily="34" charset="0"/>
              <a:buChar char="•"/>
            </a:pPr>
            <a:r>
              <a:rPr lang="en-US" dirty="0"/>
              <a:t>This represents the current list of documents provided in the Resources section.  </a:t>
            </a:r>
          </a:p>
          <a:p>
            <a:pPr marL="285750" indent="-285750">
              <a:spcAft>
                <a:spcPts val="1800"/>
              </a:spcAft>
              <a:buFont typeface="Arial" panose="020B0604020202020204" pitchFamily="34" charset="0"/>
              <a:buChar char="•"/>
            </a:pPr>
            <a:r>
              <a:rPr lang="en-US" dirty="0"/>
              <a:t>If you have suggestions for additional items you wish to have added, please let us know!</a:t>
            </a:r>
          </a:p>
        </p:txBody>
      </p:sp>
      <p:pic>
        <p:nvPicPr>
          <p:cNvPr id="9" name="Picture 8">
            <a:extLst>
              <a:ext uri="{FF2B5EF4-FFF2-40B4-BE49-F238E27FC236}">
                <a16:creationId xmlns:a16="http://schemas.microsoft.com/office/drawing/2014/main" id="{473A7001-19FD-1E35-7AB5-0152346D78FC}"/>
              </a:ext>
            </a:extLst>
          </p:cNvPr>
          <p:cNvPicPr>
            <a:picLocks noChangeAspect="1"/>
          </p:cNvPicPr>
          <p:nvPr/>
        </p:nvPicPr>
        <p:blipFill>
          <a:blip r:embed="rId2"/>
          <a:stretch>
            <a:fillRect/>
          </a:stretch>
        </p:blipFill>
        <p:spPr>
          <a:xfrm rot="600000">
            <a:off x="2787239" y="3294166"/>
            <a:ext cx="1977334" cy="1371600"/>
          </a:xfrm>
          <a:prstGeom prst="rect">
            <a:avLst/>
          </a:prstGeom>
          <a:ln>
            <a:solidFill>
              <a:schemeClr val="tx1"/>
            </a:solidFill>
          </a:ln>
        </p:spPr>
      </p:pic>
    </p:spTree>
    <p:extLst>
      <p:ext uri="{BB962C8B-B14F-4D97-AF65-F5344CB8AC3E}">
        <p14:creationId xmlns:p14="http://schemas.microsoft.com/office/powerpoint/2010/main" val="68958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Reports</a:t>
            </a:r>
          </a:p>
        </p:txBody>
      </p:sp>
      <p:pic>
        <p:nvPicPr>
          <p:cNvPr id="11" name="Picture 10">
            <a:extLst>
              <a:ext uri="{FF2B5EF4-FFF2-40B4-BE49-F238E27FC236}">
                <a16:creationId xmlns:a16="http://schemas.microsoft.com/office/drawing/2014/main" id="{02793AF0-3E36-485F-8C84-7FA85A2B6A5E}"/>
              </a:ext>
            </a:extLst>
          </p:cNvPr>
          <p:cNvPicPr>
            <a:picLocks noChangeAspect="1"/>
          </p:cNvPicPr>
          <p:nvPr/>
        </p:nvPicPr>
        <p:blipFill>
          <a:blip r:embed="rId2"/>
          <a:stretch>
            <a:fillRect/>
          </a:stretch>
        </p:blipFill>
        <p:spPr>
          <a:xfrm>
            <a:off x="7619754" y="1699503"/>
            <a:ext cx="4226565" cy="73152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0A68E416-B932-450E-A307-36A270A70988}"/>
              </a:ext>
            </a:extLst>
          </p:cNvPr>
          <p:cNvSpPr txBox="1"/>
          <p:nvPr/>
        </p:nvSpPr>
        <p:spPr>
          <a:xfrm>
            <a:off x="7429245" y="2622402"/>
            <a:ext cx="4607584" cy="4192045"/>
          </a:xfrm>
          <a:prstGeom prst="rect">
            <a:avLst/>
          </a:prstGeom>
          <a:noFill/>
        </p:spPr>
        <p:txBody>
          <a:bodyPr wrap="square">
            <a:spAutoFit/>
          </a:bodyPr>
          <a:lstStyle/>
          <a:p>
            <a:pPr>
              <a:lnSpc>
                <a:spcPct val="110000"/>
              </a:lnSpc>
              <a:spcAft>
                <a:spcPts val="600"/>
              </a:spcAft>
            </a:pPr>
            <a:r>
              <a:rPr lang="en-US" b="1" dirty="0">
                <a:solidFill>
                  <a:srgbClr val="00B0F0"/>
                </a:solidFill>
              </a:rPr>
              <a:t>Status Report </a:t>
            </a:r>
            <a:r>
              <a:rPr lang="en-US" dirty="0"/>
              <a:t>is a live report that provides the current status of your referred patients. This report will include referred patients that were scheduled using Real Time Scheduling and eReferrals once they are scheduled by our practice. </a:t>
            </a:r>
            <a:endParaRPr lang="en-US" b="1" dirty="0">
              <a:solidFill>
                <a:srgbClr val="00B0F0"/>
              </a:solidFill>
            </a:endParaRPr>
          </a:p>
          <a:p>
            <a:pPr>
              <a:lnSpc>
                <a:spcPct val="110000"/>
              </a:lnSpc>
              <a:spcAft>
                <a:spcPts val="600"/>
              </a:spcAft>
            </a:pPr>
            <a:r>
              <a:rPr lang="en-US" b="1" dirty="0">
                <a:solidFill>
                  <a:srgbClr val="00B0F0"/>
                </a:solidFill>
              </a:rPr>
              <a:t>Booked Appointments </a:t>
            </a:r>
            <a:r>
              <a:rPr lang="en-US" dirty="0"/>
              <a:t>lists </a:t>
            </a:r>
            <a:r>
              <a:rPr lang="en-US" i="1" dirty="0"/>
              <a:t>all</a:t>
            </a:r>
            <a:r>
              <a:rPr lang="en-US" dirty="0"/>
              <a:t> appointments booked through the Referral Portal.  This report does not update the status of the appointment.  The appointment displayed on this report will be the original date of the appointment.</a:t>
            </a:r>
          </a:p>
          <a:p>
            <a:pPr>
              <a:lnSpc>
                <a:spcPct val="110000"/>
              </a:lnSpc>
              <a:spcAft>
                <a:spcPts val="600"/>
              </a:spcAft>
            </a:pPr>
            <a:r>
              <a:rPr lang="en-US" b="1" dirty="0">
                <a:solidFill>
                  <a:srgbClr val="00B0F0"/>
                </a:solidFill>
              </a:rPr>
              <a:t>eReferral Report </a:t>
            </a:r>
            <a:r>
              <a:rPr lang="en-US" dirty="0"/>
              <a:t>lists </a:t>
            </a:r>
            <a:r>
              <a:rPr lang="en-US" i="1" dirty="0"/>
              <a:t>all</a:t>
            </a:r>
            <a:r>
              <a:rPr lang="en-US" dirty="0"/>
              <a:t> appointments booked through the eReferral process.  </a:t>
            </a:r>
            <a:endParaRPr lang="en-US" sz="2400" dirty="0"/>
          </a:p>
        </p:txBody>
      </p:sp>
      <p:pic>
        <p:nvPicPr>
          <p:cNvPr id="6" name="Picture 5">
            <a:extLst>
              <a:ext uri="{FF2B5EF4-FFF2-40B4-BE49-F238E27FC236}">
                <a16:creationId xmlns:a16="http://schemas.microsoft.com/office/drawing/2014/main" id="{B4BB5FD1-EE77-9B30-DDB2-E8532F644A48}"/>
              </a:ext>
            </a:extLst>
          </p:cNvPr>
          <p:cNvPicPr>
            <a:picLocks noChangeAspect="1"/>
          </p:cNvPicPr>
          <p:nvPr/>
        </p:nvPicPr>
        <p:blipFill>
          <a:blip r:embed="rId3"/>
          <a:stretch>
            <a:fillRect/>
          </a:stretch>
        </p:blipFill>
        <p:spPr>
          <a:xfrm>
            <a:off x="148784" y="1907441"/>
            <a:ext cx="7250428" cy="4023360"/>
          </a:xfrm>
          <a:prstGeom prst="rect">
            <a:avLst/>
          </a:prstGeom>
        </p:spPr>
      </p:pic>
      <p:sp>
        <p:nvSpPr>
          <p:cNvPr id="15" name="Content Placeholder 5">
            <a:extLst>
              <a:ext uri="{FF2B5EF4-FFF2-40B4-BE49-F238E27FC236}">
                <a16:creationId xmlns:a16="http://schemas.microsoft.com/office/drawing/2014/main" id="{BFB82418-D4A4-4822-85D9-DCC0978826E5}"/>
              </a:ext>
            </a:extLst>
          </p:cNvPr>
          <p:cNvSpPr txBox="1">
            <a:spLocks/>
          </p:cNvSpPr>
          <p:nvPr/>
        </p:nvSpPr>
        <p:spPr>
          <a:xfrm>
            <a:off x="3235475" y="5867941"/>
            <a:ext cx="4066675" cy="941332"/>
          </a:xfrm>
          <a:prstGeom prst="rect">
            <a:avLst/>
          </a:prstGeom>
          <a:solidFill>
            <a:schemeClr val="tx2">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pPr>
            <a:r>
              <a:rPr lang="en-US" sz="2400" dirty="0">
                <a:latin typeface="+mn-lt"/>
              </a:rPr>
              <a:t>From the </a:t>
            </a:r>
            <a:r>
              <a:rPr lang="en-US" sz="2400" b="1" dirty="0">
                <a:latin typeface="+mn-lt"/>
              </a:rPr>
              <a:t>HOME</a:t>
            </a:r>
            <a:r>
              <a:rPr lang="en-US" sz="2400" dirty="0">
                <a:latin typeface="+mn-lt"/>
              </a:rPr>
              <a:t> page, </a:t>
            </a:r>
          </a:p>
          <a:p>
            <a:pPr marL="0" indent="0" algn="ctr">
              <a:spcBef>
                <a:spcPct val="20000"/>
              </a:spcBef>
              <a:buFont typeface="Arial" panose="020B0604020202020204" pitchFamily="34" charset="0"/>
              <a:buNone/>
            </a:pPr>
            <a:r>
              <a:rPr lang="en-US" sz="2400" dirty="0">
                <a:latin typeface="+mn-lt"/>
              </a:rPr>
              <a:t>click on </a:t>
            </a:r>
            <a:r>
              <a:rPr lang="en-US" sz="2400" b="1" dirty="0">
                <a:solidFill>
                  <a:schemeClr val="bg1"/>
                </a:solidFill>
                <a:latin typeface="+mn-lt"/>
              </a:rPr>
              <a:t>Reports</a:t>
            </a:r>
          </a:p>
        </p:txBody>
      </p:sp>
    </p:spTree>
    <p:extLst>
      <p:ext uri="{BB962C8B-B14F-4D97-AF65-F5344CB8AC3E}">
        <p14:creationId xmlns:p14="http://schemas.microsoft.com/office/powerpoint/2010/main" val="63739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Booked Appointments</a:t>
            </a:r>
          </a:p>
        </p:txBody>
      </p:sp>
      <p:sp>
        <p:nvSpPr>
          <p:cNvPr id="13" name="TextBox 12">
            <a:extLst>
              <a:ext uri="{FF2B5EF4-FFF2-40B4-BE49-F238E27FC236}">
                <a16:creationId xmlns:a16="http://schemas.microsoft.com/office/drawing/2014/main" id="{6858EBC5-EB10-4BE9-B90B-AE7027FB4F8C}"/>
              </a:ext>
            </a:extLst>
          </p:cNvPr>
          <p:cNvSpPr txBox="1"/>
          <p:nvPr/>
        </p:nvSpPr>
        <p:spPr>
          <a:xfrm>
            <a:off x="8778587" y="2580511"/>
            <a:ext cx="3153285" cy="3281026"/>
          </a:xfrm>
          <a:prstGeom prst="rect">
            <a:avLst/>
          </a:prstGeom>
          <a:solidFill>
            <a:schemeClr val="bg1"/>
          </a:solidFill>
        </p:spPr>
        <p:txBody>
          <a:bodyPr wrap="square">
            <a:spAutoFit/>
          </a:bodyPr>
          <a:lstStyle/>
          <a:p>
            <a:pPr marL="285750" indent="-285750">
              <a:lnSpc>
                <a:spcPct val="110000"/>
              </a:lnSpc>
              <a:spcAft>
                <a:spcPts val="1800"/>
              </a:spcAft>
              <a:buFont typeface="Arial" panose="020B0604020202020204" pitchFamily="34" charset="0"/>
              <a:buChar char="•"/>
            </a:pPr>
            <a:r>
              <a:rPr lang="en-US" dirty="0"/>
              <a:t>The filters will allow customization of the data to be viewed.</a:t>
            </a:r>
          </a:p>
          <a:p>
            <a:pPr marL="285750" indent="-285750">
              <a:lnSpc>
                <a:spcPct val="110000"/>
              </a:lnSpc>
              <a:spcAft>
                <a:spcPts val="1800"/>
              </a:spcAft>
              <a:buFont typeface="Arial" panose="020B0604020202020204" pitchFamily="34" charset="0"/>
              <a:buChar char="•"/>
            </a:pPr>
            <a:r>
              <a:rPr lang="en-US" dirty="0"/>
              <a:t>The </a:t>
            </a:r>
            <a:r>
              <a:rPr lang="en-US" i="1" dirty="0">
                <a:solidFill>
                  <a:srgbClr val="00B0F0"/>
                </a:solidFill>
              </a:rPr>
              <a:t>Search</a:t>
            </a:r>
            <a:r>
              <a:rPr lang="en-US" dirty="0"/>
              <a:t> filter will allow you to search for a particular patient.</a:t>
            </a:r>
          </a:p>
          <a:p>
            <a:pPr marL="285750" indent="-285750">
              <a:lnSpc>
                <a:spcPct val="110000"/>
              </a:lnSpc>
              <a:spcAft>
                <a:spcPts val="1800"/>
              </a:spcAft>
              <a:buFont typeface="Arial" panose="020B0604020202020204" pitchFamily="34" charset="0"/>
              <a:buChar char="•"/>
            </a:pPr>
            <a:r>
              <a:rPr lang="en-US" dirty="0"/>
              <a:t>This report contains only patient that were Real Time Scheduled.</a:t>
            </a:r>
          </a:p>
        </p:txBody>
      </p:sp>
      <p:pic>
        <p:nvPicPr>
          <p:cNvPr id="7" name="Picture 6">
            <a:extLst>
              <a:ext uri="{FF2B5EF4-FFF2-40B4-BE49-F238E27FC236}">
                <a16:creationId xmlns:a16="http://schemas.microsoft.com/office/drawing/2014/main" id="{0011A738-4EDB-5906-18CA-963528E7DAB1}"/>
              </a:ext>
            </a:extLst>
          </p:cNvPr>
          <p:cNvPicPr>
            <a:picLocks noChangeAspect="1"/>
          </p:cNvPicPr>
          <p:nvPr/>
        </p:nvPicPr>
        <p:blipFill>
          <a:blip r:embed="rId2"/>
          <a:stretch>
            <a:fillRect/>
          </a:stretch>
        </p:blipFill>
        <p:spPr>
          <a:xfrm>
            <a:off x="260128" y="1935024"/>
            <a:ext cx="8258331" cy="4572000"/>
          </a:xfrm>
          <a:prstGeom prst="rect">
            <a:avLst/>
          </a:prstGeom>
        </p:spPr>
      </p:pic>
    </p:spTree>
    <p:extLst>
      <p:ext uri="{BB962C8B-B14F-4D97-AF65-F5344CB8AC3E}">
        <p14:creationId xmlns:p14="http://schemas.microsoft.com/office/powerpoint/2010/main" val="263748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Referred Patient Status Report</a:t>
            </a:r>
          </a:p>
        </p:txBody>
      </p:sp>
      <p:sp>
        <p:nvSpPr>
          <p:cNvPr id="11" name="TextBox 10">
            <a:extLst>
              <a:ext uri="{FF2B5EF4-FFF2-40B4-BE49-F238E27FC236}">
                <a16:creationId xmlns:a16="http://schemas.microsoft.com/office/drawing/2014/main" id="{6156B054-6FD3-41A8-AAE7-BBB207035BE1}"/>
              </a:ext>
            </a:extLst>
          </p:cNvPr>
          <p:cNvSpPr txBox="1"/>
          <p:nvPr/>
        </p:nvSpPr>
        <p:spPr>
          <a:xfrm>
            <a:off x="8115299" y="1669815"/>
            <a:ext cx="3980693" cy="5059847"/>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dirty="0"/>
              <a:t>The filters will allow customization of the data to be viewed.</a:t>
            </a:r>
          </a:p>
          <a:p>
            <a:pPr marL="285750" indent="-285750">
              <a:lnSpc>
                <a:spcPct val="110000"/>
              </a:lnSpc>
              <a:spcAft>
                <a:spcPts val="1800"/>
              </a:spcAft>
              <a:buFont typeface="Arial" panose="020B0604020202020204" pitchFamily="34" charset="0"/>
              <a:buChar char="•"/>
            </a:pPr>
            <a:r>
              <a:rPr lang="en-US" dirty="0"/>
              <a:t>Patients that do not have a future appointment with the specialist’s practice will be highlighted in red.  This is to help your practice identify patients that should be scheduled for follow up with your practice.</a:t>
            </a:r>
          </a:p>
          <a:p>
            <a:pPr marL="285750" indent="-285750">
              <a:spcAft>
                <a:spcPts val="1800"/>
              </a:spcAft>
              <a:buFont typeface="Arial" panose="020B0604020202020204" pitchFamily="34" charset="0"/>
              <a:buChar char="•"/>
            </a:pPr>
            <a:r>
              <a:rPr lang="en-US" dirty="0"/>
              <a:t>The report updates each time it is opened.</a:t>
            </a:r>
          </a:p>
          <a:p>
            <a:pPr marL="285750" indent="-285750">
              <a:spcAft>
                <a:spcPts val="1800"/>
              </a:spcAft>
              <a:buFont typeface="Arial" panose="020B0604020202020204" pitchFamily="34" charset="0"/>
              <a:buChar char="•"/>
            </a:pPr>
            <a:r>
              <a:rPr lang="en-US" dirty="0"/>
              <a:t>The data can be exported into Excel. </a:t>
            </a:r>
          </a:p>
          <a:p>
            <a:pPr marL="285750" indent="-285750">
              <a:spcAft>
                <a:spcPts val="1800"/>
              </a:spcAft>
              <a:buFont typeface="Arial" panose="020B0604020202020204" pitchFamily="34" charset="0"/>
              <a:buChar char="•"/>
            </a:pPr>
            <a:r>
              <a:rPr lang="en-US" dirty="0"/>
              <a:t>The download or print icons will provide access to the referral letter for a particular appointment. </a:t>
            </a:r>
          </a:p>
        </p:txBody>
      </p:sp>
      <p:pic>
        <p:nvPicPr>
          <p:cNvPr id="3" name="Picture 2">
            <a:extLst>
              <a:ext uri="{FF2B5EF4-FFF2-40B4-BE49-F238E27FC236}">
                <a16:creationId xmlns:a16="http://schemas.microsoft.com/office/drawing/2014/main" id="{CD819E8E-9D19-66D2-9D6F-A3A8EDE045D5}"/>
              </a:ext>
            </a:extLst>
          </p:cNvPr>
          <p:cNvPicPr>
            <a:picLocks noChangeAspect="1"/>
          </p:cNvPicPr>
          <p:nvPr/>
        </p:nvPicPr>
        <p:blipFill>
          <a:blip r:embed="rId2"/>
          <a:stretch>
            <a:fillRect/>
          </a:stretch>
        </p:blipFill>
        <p:spPr>
          <a:xfrm>
            <a:off x="170996" y="1873016"/>
            <a:ext cx="7982000" cy="3383280"/>
          </a:xfrm>
          <a:prstGeom prst="rect">
            <a:avLst/>
          </a:prstGeom>
        </p:spPr>
      </p:pic>
      <p:sp>
        <p:nvSpPr>
          <p:cNvPr id="13" name="TextBox 12">
            <a:extLst>
              <a:ext uri="{FF2B5EF4-FFF2-40B4-BE49-F238E27FC236}">
                <a16:creationId xmlns:a16="http://schemas.microsoft.com/office/drawing/2014/main" id="{80256A5A-004C-2453-6503-3A62EE365942}"/>
              </a:ext>
            </a:extLst>
          </p:cNvPr>
          <p:cNvSpPr txBox="1"/>
          <p:nvPr/>
        </p:nvSpPr>
        <p:spPr>
          <a:xfrm>
            <a:off x="771906" y="5456617"/>
            <a:ext cx="6609592" cy="991169"/>
          </a:xfrm>
          <a:prstGeom prst="rect">
            <a:avLst/>
          </a:prstGeom>
          <a:solidFill>
            <a:srgbClr val="CDE5F6"/>
          </a:solidFill>
        </p:spPr>
        <p:txBody>
          <a:bodyPr wrap="square" rtlCol="0">
            <a:spAutoFit/>
          </a:bodyPr>
          <a:lstStyle/>
          <a:p>
            <a:pPr>
              <a:lnSpc>
                <a:spcPct val="110000"/>
              </a:lnSpc>
              <a:spcAft>
                <a:spcPts val="1800"/>
              </a:spcAft>
            </a:pPr>
            <a:r>
              <a:rPr lang="en-US" dirty="0"/>
              <a:t>Please note the Visit Type field will be blank due to the complexities of our scheduling.  See the Booked or eReferral Reports for exact visit type for the referred patient.</a:t>
            </a:r>
          </a:p>
        </p:txBody>
      </p:sp>
    </p:spTree>
    <p:extLst>
      <p:ext uri="{BB962C8B-B14F-4D97-AF65-F5344CB8AC3E}">
        <p14:creationId xmlns:p14="http://schemas.microsoft.com/office/powerpoint/2010/main" val="157869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Referral Letter Sample</a:t>
            </a:r>
          </a:p>
        </p:txBody>
      </p:sp>
      <p:pic>
        <p:nvPicPr>
          <p:cNvPr id="9" name="Picture 8">
            <a:extLst>
              <a:ext uri="{FF2B5EF4-FFF2-40B4-BE49-F238E27FC236}">
                <a16:creationId xmlns:a16="http://schemas.microsoft.com/office/drawing/2014/main" id="{BEE0EF9A-984D-A5F7-C235-ECE853B249DE}"/>
              </a:ext>
            </a:extLst>
          </p:cNvPr>
          <p:cNvPicPr>
            <a:picLocks noChangeAspect="1"/>
          </p:cNvPicPr>
          <p:nvPr/>
        </p:nvPicPr>
        <p:blipFill>
          <a:blip r:embed="rId2"/>
          <a:stretch>
            <a:fillRect/>
          </a:stretch>
        </p:blipFill>
        <p:spPr>
          <a:xfrm rot="600000">
            <a:off x="4530309" y="3102000"/>
            <a:ext cx="2768266" cy="1920240"/>
          </a:xfrm>
          <a:prstGeom prst="rect">
            <a:avLst/>
          </a:prstGeom>
          <a:ln>
            <a:solidFill>
              <a:schemeClr val="tx1"/>
            </a:solidFill>
          </a:ln>
        </p:spPr>
      </p:pic>
    </p:spTree>
    <p:extLst>
      <p:ext uri="{BB962C8B-B14F-4D97-AF65-F5344CB8AC3E}">
        <p14:creationId xmlns:p14="http://schemas.microsoft.com/office/powerpoint/2010/main" val="87763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eReferral Report</a:t>
            </a:r>
          </a:p>
        </p:txBody>
      </p:sp>
      <p:sp>
        <p:nvSpPr>
          <p:cNvPr id="13" name="TextBox 12">
            <a:extLst>
              <a:ext uri="{FF2B5EF4-FFF2-40B4-BE49-F238E27FC236}">
                <a16:creationId xmlns:a16="http://schemas.microsoft.com/office/drawing/2014/main" id="{22B14719-F246-30CE-293A-48B1F8EB0E3E}"/>
              </a:ext>
            </a:extLst>
          </p:cNvPr>
          <p:cNvSpPr txBox="1"/>
          <p:nvPr/>
        </p:nvSpPr>
        <p:spPr>
          <a:xfrm>
            <a:off x="8473642" y="2028181"/>
            <a:ext cx="3360012" cy="4247317"/>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dirty="0"/>
              <a:t>The filters will allow customization of the data to be viewed.</a:t>
            </a:r>
          </a:p>
          <a:p>
            <a:pPr marL="285750" indent="-285750">
              <a:lnSpc>
                <a:spcPct val="110000"/>
              </a:lnSpc>
              <a:spcAft>
                <a:spcPts val="1800"/>
              </a:spcAft>
              <a:buFont typeface="Arial" panose="020B0604020202020204" pitchFamily="34" charset="0"/>
              <a:buChar char="•"/>
            </a:pPr>
            <a:r>
              <a:rPr lang="en-US" dirty="0"/>
              <a:t>The report updates each time it is opened.</a:t>
            </a:r>
          </a:p>
          <a:p>
            <a:pPr marL="285750" indent="-285750">
              <a:spcAft>
                <a:spcPts val="1800"/>
              </a:spcAft>
              <a:buFont typeface="Arial" panose="020B0604020202020204" pitchFamily="34" charset="0"/>
              <a:buChar char="•"/>
            </a:pPr>
            <a:r>
              <a:rPr lang="en-US" dirty="0"/>
              <a:t>If present, the Phone Icon indicates that a call(s) has been made to the patient to schedule their appointment and there are notes to view.  </a:t>
            </a:r>
          </a:p>
          <a:p>
            <a:pPr marL="285750" indent="-285750">
              <a:spcAft>
                <a:spcPts val="1800"/>
              </a:spcAft>
              <a:buFont typeface="Arial" panose="020B0604020202020204" pitchFamily="34" charset="0"/>
              <a:buChar char="•"/>
            </a:pPr>
            <a:r>
              <a:rPr lang="en-US" dirty="0"/>
              <a:t>Click on the Status of a </a:t>
            </a:r>
            <a:r>
              <a:rPr lang="en-US"/>
              <a:t>specific patient to </a:t>
            </a:r>
            <a:r>
              <a:rPr lang="en-US" dirty="0"/>
              <a:t>view the notes.</a:t>
            </a:r>
          </a:p>
        </p:txBody>
      </p:sp>
      <p:pic>
        <p:nvPicPr>
          <p:cNvPr id="6" name="Picture 5">
            <a:extLst>
              <a:ext uri="{FF2B5EF4-FFF2-40B4-BE49-F238E27FC236}">
                <a16:creationId xmlns:a16="http://schemas.microsoft.com/office/drawing/2014/main" id="{EAFFFBEE-13F7-FBA4-1375-EA9824FA79E8}"/>
              </a:ext>
            </a:extLst>
          </p:cNvPr>
          <p:cNvPicPr>
            <a:picLocks noChangeAspect="1"/>
          </p:cNvPicPr>
          <p:nvPr/>
        </p:nvPicPr>
        <p:blipFill>
          <a:blip r:embed="rId2"/>
          <a:stretch>
            <a:fillRect/>
          </a:stretch>
        </p:blipFill>
        <p:spPr>
          <a:xfrm>
            <a:off x="256618" y="2113745"/>
            <a:ext cx="7723809" cy="4076190"/>
          </a:xfrm>
          <a:prstGeom prst="rect">
            <a:avLst/>
          </a:prstGeom>
        </p:spPr>
      </p:pic>
    </p:spTree>
    <p:extLst>
      <p:ext uri="{BB962C8B-B14F-4D97-AF65-F5344CB8AC3E}">
        <p14:creationId xmlns:p14="http://schemas.microsoft.com/office/powerpoint/2010/main" val="196798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Manage Account</a:t>
            </a:r>
          </a:p>
        </p:txBody>
      </p:sp>
      <p:pic>
        <p:nvPicPr>
          <p:cNvPr id="5" name="Picture 4">
            <a:extLst>
              <a:ext uri="{FF2B5EF4-FFF2-40B4-BE49-F238E27FC236}">
                <a16:creationId xmlns:a16="http://schemas.microsoft.com/office/drawing/2014/main" id="{8A473619-A8A4-C2FB-AA14-F38BA7A26F14}"/>
              </a:ext>
            </a:extLst>
          </p:cNvPr>
          <p:cNvPicPr>
            <a:picLocks noChangeAspect="1"/>
          </p:cNvPicPr>
          <p:nvPr/>
        </p:nvPicPr>
        <p:blipFill>
          <a:blip r:embed="rId2"/>
          <a:stretch>
            <a:fillRect/>
          </a:stretch>
        </p:blipFill>
        <p:spPr>
          <a:xfrm>
            <a:off x="924450" y="1787051"/>
            <a:ext cx="8733466" cy="4846320"/>
          </a:xfrm>
          <a:prstGeom prst="rect">
            <a:avLst/>
          </a:prstGeom>
        </p:spPr>
      </p:pic>
      <p:sp>
        <p:nvSpPr>
          <p:cNvPr id="11" name="Content Placeholder 5">
            <a:extLst>
              <a:ext uri="{FF2B5EF4-FFF2-40B4-BE49-F238E27FC236}">
                <a16:creationId xmlns:a16="http://schemas.microsoft.com/office/drawing/2014/main" id="{6046BAFD-3375-4321-A068-A692E2065613}"/>
              </a:ext>
            </a:extLst>
          </p:cNvPr>
          <p:cNvSpPr txBox="1">
            <a:spLocks/>
          </p:cNvSpPr>
          <p:nvPr/>
        </p:nvSpPr>
        <p:spPr>
          <a:xfrm>
            <a:off x="7200875" y="5151543"/>
            <a:ext cx="4066675" cy="941332"/>
          </a:xfrm>
          <a:prstGeom prst="rect">
            <a:avLst/>
          </a:prstGeom>
          <a:solidFill>
            <a:schemeClr val="tx2">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Font typeface="Arial" panose="020B0604020202020204" pitchFamily="34" charset="0"/>
              <a:buNone/>
            </a:pPr>
            <a:r>
              <a:rPr lang="en-US" sz="2400" dirty="0">
                <a:latin typeface="+mn-lt"/>
              </a:rPr>
              <a:t>From the </a:t>
            </a:r>
            <a:r>
              <a:rPr lang="en-US" sz="2400" b="1" dirty="0">
                <a:latin typeface="+mn-lt"/>
              </a:rPr>
              <a:t>HOME</a:t>
            </a:r>
            <a:r>
              <a:rPr lang="en-US" sz="2400" dirty="0">
                <a:latin typeface="+mn-lt"/>
              </a:rPr>
              <a:t> page, </a:t>
            </a:r>
          </a:p>
          <a:p>
            <a:pPr marL="0" indent="0" algn="ctr">
              <a:spcBef>
                <a:spcPct val="20000"/>
              </a:spcBef>
              <a:buFont typeface="Arial" panose="020B0604020202020204" pitchFamily="34" charset="0"/>
              <a:buNone/>
            </a:pPr>
            <a:r>
              <a:rPr lang="en-US" sz="2400" dirty="0">
                <a:latin typeface="+mn-lt"/>
              </a:rPr>
              <a:t>click on </a:t>
            </a:r>
            <a:r>
              <a:rPr lang="en-US" sz="2400" b="1" dirty="0">
                <a:solidFill>
                  <a:schemeClr val="bg1"/>
                </a:solidFill>
                <a:latin typeface="+mn-lt"/>
              </a:rPr>
              <a:t>Manage Account</a:t>
            </a:r>
          </a:p>
        </p:txBody>
      </p:sp>
    </p:spTree>
    <p:extLst>
      <p:ext uri="{BB962C8B-B14F-4D97-AF65-F5344CB8AC3E}">
        <p14:creationId xmlns:p14="http://schemas.microsoft.com/office/powerpoint/2010/main" val="34267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My Account</a:t>
            </a:r>
          </a:p>
        </p:txBody>
      </p:sp>
      <p:sp>
        <p:nvSpPr>
          <p:cNvPr id="13" name="TextBox 12">
            <a:extLst>
              <a:ext uri="{FF2B5EF4-FFF2-40B4-BE49-F238E27FC236}">
                <a16:creationId xmlns:a16="http://schemas.microsoft.com/office/drawing/2014/main" id="{249AEE65-A92A-4CE6-BE02-150F21CB19F9}"/>
              </a:ext>
            </a:extLst>
          </p:cNvPr>
          <p:cNvSpPr txBox="1"/>
          <p:nvPr/>
        </p:nvSpPr>
        <p:spPr>
          <a:xfrm>
            <a:off x="7785990" y="2985898"/>
            <a:ext cx="3551822" cy="1295868"/>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dirty="0"/>
              <a:t>Individual users have access to change their email address, password, security question and answer.</a:t>
            </a:r>
          </a:p>
        </p:txBody>
      </p:sp>
      <p:pic>
        <p:nvPicPr>
          <p:cNvPr id="3" name="Picture 2">
            <a:extLst>
              <a:ext uri="{FF2B5EF4-FFF2-40B4-BE49-F238E27FC236}">
                <a16:creationId xmlns:a16="http://schemas.microsoft.com/office/drawing/2014/main" id="{7205AF00-086F-BB30-70C2-4BF8F737C263}"/>
              </a:ext>
            </a:extLst>
          </p:cNvPr>
          <p:cNvPicPr>
            <a:picLocks noChangeAspect="1"/>
          </p:cNvPicPr>
          <p:nvPr/>
        </p:nvPicPr>
        <p:blipFill>
          <a:blip r:embed="rId2"/>
          <a:stretch>
            <a:fillRect/>
          </a:stretch>
        </p:blipFill>
        <p:spPr>
          <a:xfrm>
            <a:off x="920130" y="1645920"/>
            <a:ext cx="6219746" cy="5120640"/>
          </a:xfrm>
          <a:prstGeom prst="rect">
            <a:avLst/>
          </a:prstGeom>
        </p:spPr>
      </p:pic>
    </p:spTree>
    <p:extLst>
      <p:ext uri="{BB962C8B-B14F-4D97-AF65-F5344CB8AC3E}">
        <p14:creationId xmlns:p14="http://schemas.microsoft.com/office/powerpoint/2010/main" val="1257423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Manage Users</a:t>
            </a:r>
          </a:p>
        </p:txBody>
      </p:sp>
      <p:sp>
        <p:nvSpPr>
          <p:cNvPr id="11" name="TextBox 10">
            <a:extLst>
              <a:ext uri="{FF2B5EF4-FFF2-40B4-BE49-F238E27FC236}">
                <a16:creationId xmlns:a16="http://schemas.microsoft.com/office/drawing/2014/main" id="{C7CE9745-117E-498A-9AAB-C7656B436CB8}"/>
              </a:ext>
            </a:extLst>
          </p:cNvPr>
          <p:cNvSpPr txBox="1"/>
          <p:nvPr/>
        </p:nvSpPr>
        <p:spPr>
          <a:xfrm>
            <a:off x="7399287" y="1753356"/>
            <a:ext cx="4522328" cy="4801314"/>
          </a:xfrm>
          <a:prstGeom prst="rect">
            <a:avLst/>
          </a:prstGeom>
          <a:noFill/>
        </p:spPr>
        <p:txBody>
          <a:bodyPr wrap="square">
            <a:spAutoFit/>
          </a:bodyPr>
          <a:lstStyle/>
          <a:p>
            <a:pPr marL="285750" indent="-285750">
              <a:lnSpc>
                <a:spcPct val="110000"/>
              </a:lnSpc>
              <a:spcAft>
                <a:spcPts val="1800"/>
              </a:spcAft>
              <a:buFont typeface="Arial" panose="020B0604020202020204" pitchFamily="34" charset="0"/>
              <a:buChar char="•"/>
            </a:pPr>
            <a:r>
              <a:rPr lang="en-US" dirty="0"/>
              <a:t>Only Referral Portal users with Admin permissions will be able to access the </a:t>
            </a:r>
            <a:r>
              <a:rPr lang="en-US" i="1" dirty="0">
                <a:solidFill>
                  <a:srgbClr val="00B0F0"/>
                </a:solidFill>
              </a:rPr>
              <a:t>Manage Users </a:t>
            </a:r>
            <a:r>
              <a:rPr lang="en-US" dirty="0"/>
              <a:t>section.</a:t>
            </a:r>
          </a:p>
          <a:p>
            <a:pPr marL="285750" indent="-285750">
              <a:lnSpc>
                <a:spcPct val="110000"/>
              </a:lnSpc>
              <a:spcAft>
                <a:spcPts val="1800"/>
              </a:spcAft>
              <a:buFont typeface="Arial" panose="020B0604020202020204" pitchFamily="34" charset="0"/>
              <a:buChar char="•"/>
            </a:pPr>
            <a:r>
              <a:rPr lang="en-US" b="1" i="1" dirty="0">
                <a:solidFill>
                  <a:srgbClr val="FF0000"/>
                </a:solidFill>
              </a:rPr>
              <a:t>DO NOT</a:t>
            </a:r>
            <a:r>
              <a:rPr lang="en-US" b="1" i="1" dirty="0"/>
              <a:t> </a:t>
            </a:r>
            <a:r>
              <a:rPr lang="en-US" dirty="0"/>
              <a:t>add providers here or use their names when creating providers. </a:t>
            </a:r>
          </a:p>
          <a:p>
            <a:pPr marL="285750" indent="-285750">
              <a:spcAft>
                <a:spcPts val="1800"/>
              </a:spcAft>
              <a:buFont typeface="Arial" panose="020B0604020202020204" pitchFamily="34" charset="0"/>
              <a:buChar char="•"/>
            </a:pPr>
            <a:r>
              <a:rPr lang="en-US" dirty="0"/>
              <a:t>A user’s </a:t>
            </a:r>
            <a:r>
              <a:rPr lang="en-US" i="1" dirty="0">
                <a:solidFill>
                  <a:srgbClr val="00B0F0"/>
                </a:solidFill>
              </a:rPr>
              <a:t>Email Alerts </a:t>
            </a:r>
            <a:r>
              <a:rPr lang="en-US" dirty="0"/>
              <a:t>can be turned on or turned off by clicking on </a:t>
            </a:r>
            <a:r>
              <a:rPr lang="en-US" i="1" dirty="0">
                <a:solidFill>
                  <a:srgbClr val="00B0F0"/>
                </a:solidFill>
              </a:rPr>
              <a:t>Settings</a:t>
            </a:r>
            <a:r>
              <a:rPr lang="en-US" dirty="0"/>
              <a:t>.  Check the box next to the alerts to be turned on.</a:t>
            </a:r>
          </a:p>
          <a:p>
            <a:pPr marL="285750" indent="-285750">
              <a:spcAft>
                <a:spcPts val="1800"/>
              </a:spcAft>
              <a:buFont typeface="Arial" panose="020B0604020202020204" pitchFamily="34" charset="0"/>
              <a:buChar char="•"/>
            </a:pPr>
            <a:r>
              <a:rPr lang="en-US" dirty="0"/>
              <a:t>A user’s password can be reset by clicking on </a:t>
            </a:r>
            <a:r>
              <a:rPr lang="en-US" i="1" dirty="0">
                <a:solidFill>
                  <a:srgbClr val="00B0F0"/>
                </a:solidFill>
              </a:rPr>
              <a:t>Reset </a:t>
            </a:r>
            <a:r>
              <a:rPr lang="en-US" i="1" dirty="0" err="1">
                <a:solidFill>
                  <a:srgbClr val="00B0F0"/>
                </a:solidFill>
              </a:rPr>
              <a:t>Pwd</a:t>
            </a:r>
            <a:r>
              <a:rPr lang="en-US" dirty="0"/>
              <a:t>.  The new temporary password will be emailed to the address listed for the account.  The user will be prompted to set a new password when they log in with the temporary password.</a:t>
            </a:r>
          </a:p>
        </p:txBody>
      </p:sp>
      <p:pic>
        <p:nvPicPr>
          <p:cNvPr id="3" name="Picture 2">
            <a:extLst>
              <a:ext uri="{FF2B5EF4-FFF2-40B4-BE49-F238E27FC236}">
                <a16:creationId xmlns:a16="http://schemas.microsoft.com/office/drawing/2014/main" id="{A7AD6157-B57E-7942-A052-CE4A93B038B1}"/>
              </a:ext>
            </a:extLst>
          </p:cNvPr>
          <p:cNvPicPr>
            <a:picLocks noChangeAspect="1"/>
          </p:cNvPicPr>
          <p:nvPr/>
        </p:nvPicPr>
        <p:blipFill>
          <a:blip r:embed="rId2"/>
          <a:stretch>
            <a:fillRect/>
          </a:stretch>
        </p:blipFill>
        <p:spPr>
          <a:xfrm>
            <a:off x="194136" y="1732383"/>
            <a:ext cx="6980952" cy="2352381"/>
          </a:xfrm>
          <a:prstGeom prst="rect">
            <a:avLst/>
          </a:prstGeom>
        </p:spPr>
      </p:pic>
      <p:pic>
        <p:nvPicPr>
          <p:cNvPr id="6" name="Picture 5">
            <a:extLst>
              <a:ext uri="{FF2B5EF4-FFF2-40B4-BE49-F238E27FC236}">
                <a16:creationId xmlns:a16="http://schemas.microsoft.com/office/drawing/2014/main" id="{0997343E-8740-6F78-6848-BA3AB4EEB850}"/>
              </a:ext>
            </a:extLst>
          </p:cNvPr>
          <p:cNvPicPr>
            <a:picLocks noChangeAspect="1"/>
          </p:cNvPicPr>
          <p:nvPr/>
        </p:nvPicPr>
        <p:blipFill>
          <a:blip r:embed="rId3"/>
          <a:stretch>
            <a:fillRect/>
          </a:stretch>
        </p:blipFill>
        <p:spPr>
          <a:xfrm>
            <a:off x="4651279" y="4219715"/>
            <a:ext cx="2523809" cy="2333333"/>
          </a:xfrm>
          <a:prstGeom prst="rect">
            <a:avLst/>
          </a:prstGeom>
        </p:spPr>
      </p:pic>
    </p:spTree>
    <p:extLst>
      <p:ext uri="{BB962C8B-B14F-4D97-AF65-F5344CB8AC3E}">
        <p14:creationId xmlns:p14="http://schemas.microsoft.com/office/powerpoint/2010/main" val="2143634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Create New User</a:t>
            </a:r>
          </a:p>
        </p:txBody>
      </p:sp>
      <p:pic>
        <p:nvPicPr>
          <p:cNvPr id="6" name="Picture 5">
            <a:extLst>
              <a:ext uri="{FF2B5EF4-FFF2-40B4-BE49-F238E27FC236}">
                <a16:creationId xmlns:a16="http://schemas.microsoft.com/office/drawing/2014/main" id="{176CC303-2AF0-4B76-9CE7-2CE2A7FC56CE}"/>
              </a:ext>
            </a:extLst>
          </p:cNvPr>
          <p:cNvPicPr>
            <a:picLocks noChangeAspect="1"/>
          </p:cNvPicPr>
          <p:nvPr/>
        </p:nvPicPr>
        <p:blipFill>
          <a:blip r:embed="rId2"/>
          <a:stretch>
            <a:fillRect/>
          </a:stretch>
        </p:blipFill>
        <p:spPr>
          <a:xfrm>
            <a:off x="1561104" y="5069027"/>
            <a:ext cx="4057277" cy="1280160"/>
          </a:xfrm>
          <a:prstGeom prst="rect">
            <a:avLst/>
          </a:prstGeom>
        </p:spPr>
      </p:pic>
      <p:pic>
        <p:nvPicPr>
          <p:cNvPr id="8" name="Picture 7">
            <a:extLst>
              <a:ext uri="{FF2B5EF4-FFF2-40B4-BE49-F238E27FC236}">
                <a16:creationId xmlns:a16="http://schemas.microsoft.com/office/drawing/2014/main" id="{40193197-16DB-494B-8E3E-D9725CA0B4EA}"/>
              </a:ext>
            </a:extLst>
          </p:cNvPr>
          <p:cNvPicPr>
            <a:picLocks noChangeAspect="1"/>
          </p:cNvPicPr>
          <p:nvPr/>
        </p:nvPicPr>
        <p:blipFill>
          <a:blip r:embed="rId3"/>
          <a:stretch>
            <a:fillRect/>
          </a:stretch>
        </p:blipFill>
        <p:spPr>
          <a:xfrm>
            <a:off x="805991" y="1840080"/>
            <a:ext cx="6035040" cy="2879914"/>
          </a:xfrm>
          <a:prstGeom prst="rect">
            <a:avLst/>
          </a:prstGeom>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AA142FCE-E798-4261-B89E-7CA7CC0E1F5C}"/>
              </a:ext>
            </a:extLst>
          </p:cNvPr>
          <p:cNvSpPr txBox="1"/>
          <p:nvPr/>
        </p:nvSpPr>
        <p:spPr>
          <a:xfrm>
            <a:off x="7647021" y="2700436"/>
            <a:ext cx="3891835" cy="3462486"/>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dirty="0"/>
              <a:t>Select </a:t>
            </a:r>
            <a:r>
              <a:rPr lang="en-US" i="1" dirty="0">
                <a:solidFill>
                  <a:srgbClr val="00B0F0"/>
                </a:solidFill>
              </a:rPr>
              <a:t>Create New User</a:t>
            </a:r>
            <a:r>
              <a:rPr lang="en-US" dirty="0"/>
              <a:t>.</a:t>
            </a:r>
          </a:p>
          <a:p>
            <a:pPr marL="285750" indent="-285750">
              <a:lnSpc>
                <a:spcPct val="110000"/>
              </a:lnSpc>
              <a:spcAft>
                <a:spcPts val="1800"/>
              </a:spcAft>
              <a:buFont typeface="Arial" panose="020B0604020202020204" pitchFamily="34" charset="0"/>
              <a:buChar char="•"/>
            </a:pPr>
            <a:r>
              <a:rPr lang="en-US" dirty="0"/>
              <a:t>Enter the required data and check the </a:t>
            </a:r>
            <a:r>
              <a:rPr lang="en-US" i="1" dirty="0">
                <a:solidFill>
                  <a:srgbClr val="00B0F0"/>
                </a:solidFill>
              </a:rPr>
              <a:t>Admin Permissions </a:t>
            </a:r>
            <a:r>
              <a:rPr lang="en-US" dirty="0"/>
              <a:t>box if you wish to grant access to the </a:t>
            </a:r>
            <a:r>
              <a:rPr lang="en-US" i="1" dirty="0">
                <a:solidFill>
                  <a:srgbClr val="00B0F0"/>
                </a:solidFill>
              </a:rPr>
              <a:t>Manage Users </a:t>
            </a:r>
            <a:r>
              <a:rPr lang="en-US" dirty="0"/>
              <a:t>section of the Referral Portal to the new user.</a:t>
            </a:r>
          </a:p>
          <a:p>
            <a:pPr marL="285750" indent="-285750">
              <a:spcAft>
                <a:spcPts val="1800"/>
              </a:spcAft>
              <a:buFont typeface="Arial" panose="020B0604020202020204" pitchFamily="34" charset="0"/>
              <a:buChar char="•"/>
            </a:pPr>
            <a:r>
              <a:rPr lang="en-US" dirty="0"/>
              <a:t>A confirmation pop up will appear with the new user’s credentials.  This information will be sent to the new user via email.</a:t>
            </a:r>
          </a:p>
        </p:txBody>
      </p:sp>
      <p:pic>
        <p:nvPicPr>
          <p:cNvPr id="11" name="Picture 10">
            <a:extLst>
              <a:ext uri="{FF2B5EF4-FFF2-40B4-BE49-F238E27FC236}">
                <a16:creationId xmlns:a16="http://schemas.microsoft.com/office/drawing/2014/main" id="{0B6C498C-2142-435D-B29B-CB967D8D0C43}"/>
              </a:ext>
            </a:extLst>
          </p:cNvPr>
          <p:cNvPicPr>
            <a:picLocks noChangeAspect="1"/>
          </p:cNvPicPr>
          <p:nvPr/>
        </p:nvPicPr>
        <p:blipFill>
          <a:blip r:embed="rId4"/>
          <a:stretch>
            <a:fillRect/>
          </a:stretch>
        </p:blipFill>
        <p:spPr>
          <a:xfrm>
            <a:off x="7969128" y="2036602"/>
            <a:ext cx="3247619" cy="657143"/>
          </a:xfrm>
          <a:prstGeom prst="rect">
            <a:avLst/>
          </a:prstGeom>
        </p:spPr>
      </p:pic>
    </p:spTree>
    <p:extLst>
      <p:ext uri="{BB962C8B-B14F-4D97-AF65-F5344CB8AC3E}">
        <p14:creationId xmlns:p14="http://schemas.microsoft.com/office/powerpoint/2010/main" val="304084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Invitation Sent by Email</a:t>
            </a:r>
          </a:p>
        </p:txBody>
      </p:sp>
      <p:pic>
        <p:nvPicPr>
          <p:cNvPr id="8" name="Content Placeholder 1">
            <a:extLst>
              <a:ext uri="{FF2B5EF4-FFF2-40B4-BE49-F238E27FC236}">
                <a16:creationId xmlns:a16="http://schemas.microsoft.com/office/drawing/2014/main" id="{88AAA2D6-059C-44FB-9A25-2AC5508C1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598" y="1895996"/>
            <a:ext cx="1739623" cy="1737360"/>
          </a:xfrm>
          <a:prstGeom prst="rect">
            <a:avLst/>
          </a:prstGeom>
        </p:spPr>
      </p:pic>
      <p:pic>
        <p:nvPicPr>
          <p:cNvPr id="3" name="Picture 2">
            <a:extLst>
              <a:ext uri="{FF2B5EF4-FFF2-40B4-BE49-F238E27FC236}">
                <a16:creationId xmlns:a16="http://schemas.microsoft.com/office/drawing/2014/main" id="{0DBDAA5F-E0E3-0B12-46E7-CD0FA1BE87CB}"/>
              </a:ext>
            </a:extLst>
          </p:cNvPr>
          <p:cNvPicPr>
            <a:picLocks noChangeAspect="1"/>
          </p:cNvPicPr>
          <p:nvPr/>
        </p:nvPicPr>
        <p:blipFill>
          <a:blip r:embed="rId3"/>
          <a:stretch>
            <a:fillRect/>
          </a:stretch>
        </p:blipFill>
        <p:spPr>
          <a:xfrm>
            <a:off x="3367758" y="1752145"/>
            <a:ext cx="7452644" cy="4937760"/>
          </a:xfrm>
          <a:prstGeom prst="rect">
            <a:avLst/>
          </a:prstGeom>
        </p:spPr>
      </p:pic>
    </p:spTree>
    <p:extLst>
      <p:ext uri="{BB962C8B-B14F-4D97-AF65-F5344CB8AC3E}">
        <p14:creationId xmlns:p14="http://schemas.microsoft.com/office/powerpoint/2010/main" val="14566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75414" y="294538"/>
            <a:ext cx="12019175" cy="1033669"/>
          </a:xfrm>
        </p:spPr>
        <p:txBody>
          <a:bodyPr>
            <a:normAutofit/>
          </a:bodyPr>
          <a:lstStyle/>
          <a:p>
            <a:pPr algn="ctr"/>
            <a:r>
              <a:rPr lang="en-US" sz="4800" spc="250" dirty="0">
                <a:solidFill>
                  <a:srgbClr val="FFFFFF"/>
                </a:solidFill>
                <a:latin typeface="Gabriola" panose="04040605051002020D02" pitchFamily="82" charset="0"/>
              </a:rPr>
              <a:t>Thank you in advance for utilizing our Referral Portal!</a:t>
            </a:r>
          </a:p>
        </p:txBody>
      </p:sp>
      <p:sp>
        <p:nvSpPr>
          <p:cNvPr id="8" name="TextBox 7">
            <a:extLst>
              <a:ext uri="{FF2B5EF4-FFF2-40B4-BE49-F238E27FC236}">
                <a16:creationId xmlns:a16="http://schemas.microsoft.com/office/drawing/2014/main" id="{BD860EAA-53B7-4E15-B752-84081FD7A17C}"/>
              </a:ext>
            </a:extLst>
          </p:cNvPr>
          <p:cNvSpPr txBox="1"/>
          <p:nvPr/>
        </p:nvSpPr>
        <p:spPr>
          <a:xfrm>
            <a:off x="3728662" y="4179015"/>
            <a:ext cx="4712677" cy="1477328"/>
          </a:xfrm>
          <a:prstGeom prst="rect">
            <a:avLst/>
          </a:prstGeom>
          <a:solidFill>
            <a:schemeClr val="bg1">
              <a:alpha val="37000"/>
            </a:schemeClr>
          </a:solidFill>
          <a:effectLst>
            <a:softEdge rad="469900"/>
          </a:effectLst>
        </p:spPr>
        <p:txBody>
          <a:bodyPr wrap="square" rtlCol="0">
            <a:spAutoFit/>
          </a:bodyPr>
          <a:lstStyle/>
          <a:p>
            <a:pPr algn="ctr"/>
            <a:r>
              <a:rPr lang="en-US" sz="3200" b="1" spc="300" dirty="0">
                <a:latin typeface="+mj-lt"/>
              </a:rPr>
              <a:t>Austin Munson</a:t>
            </a:r>
          </a:p>
          <a:p>
            <a:pPr algn="ctr"/>
            <a:r>
              <a:rPr lang="en-US" sz="2000" b="1" spc="300" dirty="0">
                <a:latin typeface="+mj-lt"/>
              </a:rPr>
              <a:t>austin@richenseyecenter.com</a:t>
            </a:r>
          </a:p>
          <a:p>
            <a:pPr algn="ctr"/>
            <a:r>
              <a:rPr lang="en-US" sz="2000" b="1" spc="200" dirty="0">
                <a:latin typeface="+mj-lt"/>
              </a:rPr>
              <a:t>435.986.2020</a:t>
            </a:r>
          </a:p>
          <a:p>
            <a:pPr algn="ctr"/>
            <a:r>
              <a:rPr lang="en-US" b="1" i="1" spc="200" dirty="0">
                <a:latin typeface="+mj-lt"/>
              </a:rPr>
              <a:t>richenseyecenter.com</a:t>
            </a:r>
          </a:p>
        </p:txBody>
      </p:sp>
      <p:pic>
        <p:nvPicPr>
          <p:cNvPr id="11" name="Graphic 10">
            <a:extLst>
              <a:ext uri="{FF2B5EF4-FFF2-40B4-BE49-F238E27FC236}">
                <a16:creationId xmlns:a16="http://schemas.microsoft.com/office/drawing/2014/main" id="{BF902446-EAA8-FAB1-724A-DC8A8E58DB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9217" y="2441655"/>
            <a:ext cx="7375589" cy="1737360"/>
          </a:xfrm>
          <a:prstGeom prst="rect">
            <a:avLst/>
          </a:prstGeom>
        </p:spPr>
      </p:pic>
    </p:spTree>
    <p:extLst>
      <p:ext uri="{BB962C8B-B14F-4D97-AF65-F5344CB8AC3E}">
        <p14:creationId xmlns:p14="http://schemas.microsoft.com/office/powerpoint/2010/main" val="25482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Activation Code Sent Via Text</a:t>
            </a:r>
          </a:p>
        </p:txBody>
      </p:sp>
      <p:sp>
        <p:nvSpPr>
          <p:cNvPr id="8" name="Content Placeholder 3">
            <a:extLst>
              <a:ext uri="{FF2B5EF4-FFF2-40B4-BE49-F238E27FC236}">
                <a16:creationId xmlns:a16="http://schemas.microsoft.com/office/drawing/2014/main" id="{0851AD15-4E0B-42B8-A6A9-E186BA51E1E0}"/>
              </a:ext>
            </a:extLst>
          </p:cNvPr>
          <p:cNvSpPr txBox="1">
            <a:spLocks/>
          </p:cNvSpPr>
          <p:nvPr/>
        </p:nvSpPr>
        <p:spPr>
          <a:xfrm>
            <a:off x="7084928" y="2202721"/>
            <a:ext cx="4365793" cy="4199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Font typeface="Arial" panose="020B0604020202020204" pitchFamily="34" charset="0"/>
              <a:buNone/>
            </a:pPr>
            <a:r>
              <a:rPr lang="en-US" sz="2400" b="1" dirty="0">
                <a:latin typeface="+mn-lt"/>
              </a:rPr>
              <a:t>Step 1:  </a:t>
            </a:r>
          </a:p>
          <a:p>
            <a:pPr marL="0" indent="0">
              <a:lnSpc>
                <a:spcPct val="110000"/>
              </a:lnSpc>
              <a:spcAft>
                <a:spcPts val="1800"/>
              </a:spcAft>
              <a:buFont typeface="Arial" panose="020B0604020202020204" pitchFamily="34" charset="0"/>
              <a:buNone/>
            </a:pPr>
            <a:r>
              <a:rPr lang="en-US" sz="1800" dirty="0">
                <a:latin typeface="+mn-lt"/>
              </a:rPr>
              <a:t>Enter your cell phone number and hit </a:t>
            </a:r>
            <a:r>
              <a:rPr lang="en-US" sz="1800" b="1" dirty="0">
                <a:latin typeface="+mn-lt"/>
              </a:rPr>
              <a:t>send.</a:t>
            </a:r>
          </a:p>
          <a:p>
            <a:pPr marL="0" indent="0" algn="ctr">
              <a:lnSpc>
                <a:spcPct val="100000"/>
              </a:lnSpc>
              <a:spcBef>
                <a:spcPts val="0"/>
              </a:spcBef>
              <a:spcAft>
                <a:spcPts val="1200"/>
              </a:spcAft>
              <a:buFont typeface="Arial" panose="020B0604020202020204" pitchFamily="34" charset="0"/>
              <a:buNone/>
            </a:pPr>
            <a:r>
              <a:rPr lang="en-US" sz="1400" i="1" dirty="0">
                <a:solidFill>
                  <a:srgbClr val="00B0F0"/>
                </a:solidFill>
                <a:latin typeface="+mn-lt"/>
              </a:rPr>
              <a:t>The activation code is sent almost immediately!</a:t>
            </a:r>
          </a:p>
          <a:p>
            <a:pPr marL="0" indent="0">
              <a:lnSpc>
                <a:spcPct val="100000"/>
              </a:lnSpc>
              <a:spcAft>
                <a:spcPts val="1200"/>
              </a:spcAft>
              <a:buFont typeface="Arial" panose="020B0604020202020204" pitchFamily="34" charset="0"/>
              <a:buNone/>
            </a:pPr>
            <a:endParaRPr lang="en-US" sz="2400" b="1" dirty="0">
              <a:latin typeface="+mn-lt"/>
            </a:endParaRPr>
          </a:p>
          <a:p>
            <a:pPr marL="0" indent="0">
              <a:lnSpc>
                <a:spcPct val="100000"/>
              </a:lnSpc>
              <a:spcAft>
                <a:spcPts val="1200"/>
              </a:spcAft>
              <a:buFont typeface="Arial" panose="020B0604020202020204" pitchFamily="34" charset="0"/>
              <a:buNone/>
            </a:pPr>
            <a:r>
              <a:rPr lang="en-US" sz="2400" b="1" dirty="0">
                <a:latin typeface="+mn-lt"/>
              </a:rPr>
              <a:t>Step 2: </a:t>
            </a:r>
          </a:p>
          <a:p>
            <a:pPr marL="0" indent="0">
              <a:lnSpc>
                <a:spcPct val="110000"/>
              </a:lnSpc>
              <a:spcAft>
                <a:spcPts val="1200"/>
              </a:spcAft>
              <a:buFont typeface="Arial" panose="020B0604020202020204" pitchFamily="34" charset="0"/>
              <a:buNone/>
            </a:pPr>
            <a:r>
              <a:rPr lang="en-US" sz="1800" dirty="0">
                <a:latin typeface="+mn-lt"/>
              </a:rPr>
              <a:t>Enter the activation number and you will be taken to the </a:t>
            </a:r>
            <a:r>
              <a:rPr lang="en-US" sz="1800" b="1" i="1" dirty="0">
                <a:latin typeface="+mn-lt"/>
              </a:rPr>
              <a:t>Activate Your Account </a:t>
            </a:r>
            <a:r>
              <a:rPr lang="en-US" sz="1800" dirty="0">
                <a:latin typeface="+mn-lt"/>
              </a:rPr>
              <a:t>landing page.</a:t>
            </a:r>
          </a:p>
        </p:txBody>
      </p:sp>
      <p:pic>
        <p:nvPicPr>
          <p:cNvPr id="3" name="Picture 2">
            <a:extLst>
              <a:ext uri="{FF2B5EF4-FFF2-40B4-BE49-F238E27FC236}">
                <a16:creationId xmlns:a16="http://schemas.microsoft.com/office/drawing/2014/main" id="{1C36E4FD-54F2-2BE1-6757-98C54A78DA51}"/>
              </a:ext>
            </a:extLst>
          </p:cNvPr>
          <p:cNvPicPr>
            <a:picLocks noChangeAspect="1"/>
          </p:cNvPicPr>
          <p:nvPr/>
        </p:nvPicPr>
        <p:blipFill>
          <a:blip r:embed="rId2"/>
          <a:stretch>
            <a:fillRect/>
          </a:stretch>
        </p:blipFill>
        <p:spPr>
          <a:xfrm>
            <a:off x="619592" y="1784695"/>
            <a:ext cx="3850278" cy="4663440"/>
          </a:xfrm>
          <a:prstGeom prst="rect">
            <a:avLst/>
          </a:prstGeom>
        </p:spPr>
      </p:pic>
      <p:pic>
        <p:nvPicPr>
          <p:cNvPr id="9" name="Picture 8">
            <a:extLst>
              <a:ext uri="{FF2B5EF4-FFF2-40B4-BE49-F238E27FC236}">
                <a16:creationId xmlns:a16="http://schemas.microsoft.com/office/drawing/2014/main" id="{E4050135-BE95-02A2-FBBC-FA198076D14A}"/>
              </a:ext>
            </a:extLst>
          </p:cNvPr>
          <p:cNvPicPr>
            <a:picLocks noChangeAspect="1"/>
          </p:cNvPicPr>
          <p:nvPr/>
        </p:nvPicPr>
        <p:blipFill>
          <a:blip r:embed="rId3"/>
          <a:stretch>
            <a:fillRect/>
          </a:stretch>
        </p:blipFill>
        <p:spPr>
          <a:xfrm>
            <a:off x="3872129" y="4116415"/>
            <a:ext cx="2901463" cy="2286000"/>
          </a:xfrm>
          <a:prstGeom prst="rect">
            <a:avLst/>
          </a:prstGeom>
        </p:spPr>
      </p:pic>
    </p:spTree>
    <p:extLst>
      <p:ext uri="{BB962C8B-B14F-4D97-AF65-F5344CB8AC3E}">
        <p14:creationId xmlns:p14="http://schemas.microsoft.com/office/powerpoint/2010/main" val="417402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8">
                                            <p:txEl>
                                              <p:pRg st="2" end="2"/>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Activate Your Account</a:t>
            </a:r>
          </a:p>
        </p:txBody>
      </p:sp>
      <p:sp>
        <p:nvSpPr>
          <p:cNvPr id="11" name="Content Placeholder 3">
            <a:extLst>
              <a:ext uri="{FF2B5EF4-FFF2-40B4-BE49-F238E27FC236}">
                <a16:creationId xmlns:a16="http://schemas.microsoft.com/office/drawing/2014/main" id="{1706EB26-85C4-4F40-89F8-316875441D11}"/>
              </a:ext>
            </a:extLst>
          </p:cNvPr>
          <p:cNvSpPr txBox="1">
            <a:spLocks/>
          </p:cNvSpPr>
          <p:nvPr/>
        </p:nvSpPr>
        <p:spPr>
          <a:xfrm>
            <a:off x="5018175" y="2472156"/>
            <a:ext cx="6718005" cy="35111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457200">
              <a:lnSpc>
                <a:spcPct val="100000"/>
              </a:lnSpc>
              <a:spcBef>
                <a:spcPts val="0"/>
              </a:spcBef>
              <a:spcAft>
                <a:spcPts val="1200"/>
              </a:spcAft>
            </a:pPr>
            <a:r>
              <a:rPr lang="en-US" dirty="0">
                <a:latin typeface="+mn-lt"/>
              </a:rPr>
              <a:t>The username is automatically assigned and is not able to be changed. </a:t>
            </a:r>
          </a:p>
          <a:p>
            <a:pPr marL="457200" lvl="2" indent="-457200">
              <a:lnSpc>
                <a:spcPct val="110000"/>
              </a:lnSpc>
              <a:spcBef>
                <a:spcPts val="0"/>
              </a:spcBef>
              <a:spcAft>
                <a:spcPts val="1800"/>
              </a:spcAft>
            </a:pPr>
            <a:r>
              <a:rPr lang="en-US" dirty="0">
                <a:latin typeface="+mn-lt"/>
              </a:rPr>
              <a:t>You will select a secret question, enter your secret question answer and set your new password.</a:t>
            </a:r>
          </a:p>
          <a:p>
            <a:pPr marL="457200" lvl="2" indent="-457200">
              <a:lnSpc>
                <a:spcPct val="100000"/>
              </a:lnSpc>
              <a:spcBef>
                <a:spcPts val="0"/>
              </a:spcBef>
              <a:spcAft>
                <a:spcPts val="1200"/>
              </a:spcAft>
            </a:pPr>
            <a:r>
              <a:rPr lang="en-US" dirty="0">
                <a:latin typeface="+mn-lt"/>
              </a:rPr>
              <a:t>Agree to the terms of use by checking the box.</a:t>
            </a:r>
          </a:p>
          <a:p>
            <a:pPr marL="457200" lvl="2" indent="-457200">
              <a:lnSpc>
                <a:spcPct val="100000"/>
              </a:lnSpc>
              <a:spcBef>
                <a:spcPts val="0"/>
              </a:spcBef>
              <a:spcAft>
                <a:spcPts val="1200"/>
              </a:spcAft>
            </a:pPr>
            <a:r>
              <a:rPr lang="en-US" dirty="0">
                <a:latin typeface="+mn-lt"/>
              </a:rPr>
              <a:t>Click on “Activate.”</a:t>
            </a:r>
          </a:p>
          <a:p>
            <a:pPr marL="457200" lvl="2" indent="-457200">
              <a:lnSpc>
                <a:spcPct val="100000"/>
              </a:lnSpc>
              <a:spcBef>
                <a:spcPts val="0"/>
              </a:spcBef>
              <a:spcAft>
                <a:spcPts val="1200"/>
              </a:spcAft>
            </a:pPr>
            <a:r>
              <a:rPr lang="en-US" dirty="0">
                <a:latin typeface="+mn-lt"/>
              </a:rPr>
              <a:t>Upon successful activation the you will be taken to the log in page.</a:t>
            </a:r>
          </a:p>
        </p:txBody>
      </p:sp>
      <p:pic>
        <p:nvPicPr>
          <p:cNvPr id="8" name="Picture 7">
            <a:extLst>
              <a:ext uri="{FF2B5EF4-FFF2-40B4-BE49-F238E27FC236}">
                <a16:creationId xmlns:a16="http://schemas.microsoft.com/office/drawing/2014/main" id="{FB09FC55-59F4-4920-B946-B3FA7EC77889}"/>
              </a:ext>
            </a:extLst>
          </p:cNvPr>
          <p:cNvPicPr>
            <a:picLocks noChangeAspect="1"/>
          </p:cNvPicPr>
          <p:nvPr/>
        </p:nvPicPr>
        <p:blipFill>
          <a:blip r:embed="rId2"/>
          <a:stretch>
            <a:fillRect/>
          </a:stretch>
        </p:blipFill>
        <p:spPr>
          <a:xfrm>
            <a:off x="1371599" y="1706425"/>
            <a:ext cx="3190756" cy="5029200"/>
          </a:xfrm>
          <a:prstGeom prst="rect">
            <a:avLst/>
          </a:prstGeom>
        </p:spPr>
      </p:pic>
    </p:spTree>
    <p:extLst>
      <p:ext uri="{BB962C8B-B14F-4D97-AF65-F5344CB8AC3E}">
        <p14:creationId xmlns:p14="http://schemas.microsoft.com/office/powerpoint/2010/main" val="115297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Save Site To Your Favorites</a:t>
            </a:r>
          </a:p>
        </p:txBody>
      </p:sp>
      <p:pic>
        <p:nvPicPr>
          <p:cNvPr id="6" name="Picture 5">
            <a:extLst>
              <a:ext uri="{FF2B5EF4-FFF2-40B4-BE49-F238E27FC236}">
                <a16:creationId xmlns:a16="http://schemas.microsoft.com/office/drawing/2014/main" id="{6013C2E4-6A08-4A58-A6E5-C907371DAD3E}"/>
              </a:ext>
            </a:extLst>
          </p:cNvPr>
          <p:cNvPicPr>
            <a:picLocks noChangeAspect="1"/>
          </p:cNvPicPr>
          <p:nvPr/>
        </p:nvPicPr>
        <p:blipFill>
          <a:blip r:embed="rId2"/>
          <a:stretch>
            <a:fillRect/>
          </a:stretch>
        </p:blipFill>
        <p:spPr>
          <a:xfrm>
            <a:off x="2866941" y="1874520"/>
            <a:ext cx="2748098" cy="1554480"/>
          </a:xfrm>
          <a:prstGeom prst="rect">
            <a:avLst/>
          </a:prstGeom>
        </p:spPr>
      </p:pic>
      <p:sp>
        <p:nvSpPr>
          <p:cNvPr id="13" name="TextBox 12">
            <a:extLst>
              <a:ext uri="{FF2B5EF4-FFF2-40B4-BE49-F238E27FC236}">
                <a16:creationId xmlns:a16="http://schemas.microsoft.com/office/drawing/2014/main" id="{CEEFD1B4-E182-44FF-BF84-E8105539A5CE}"/>
              </a:ext>
            </a:extLst>
          </p:cNvPr>
          <p:cNvSpPr txBox="1"/>
          <p:nvPr/>
        </p:nvSpPr>
        <p:spPr>
          <a:xfrm>
            <a:off x="5733887" y="1694484"/>
            <a:ext cx="6458113" cy="4785926"/>
          </a:xfrm>
          <a:prstGeom prst="rect">
            <a:avLst/>
          </a:prstGeom>
          <a:noFill/>
        </p:spPr>
        <p:txBody>
          <a:bodyPr wrap="square" rtlCol="0">
            <a:spAutoFit/>
          </a:bodyPr>
          <a:lstStyle/>
          <a:p>
            <a:pPr marL="0" lvl="2">
              <a:spcAft>
                <a:spcPts val="1200"/>
              </a:spcAft>
            </a:pPr>
            <a:r>
              <a:rPr lang="en-US" sz="2400" b="1" dirty="0"/>
              <a:t>Step 1:  </a:t>
            </a:r>
          </a:p>
          <a:p>
            <a:pPr marL="0" lvl="2">
              <a:spcAft>
                <a:spcPts val="1200"/>
              </a:spcAft>
            </a:pPr>
            <a:r>
              <a:rPr lang="en-US" dirty="0"/>
              <a:t>Copy and paste this url into the address field of your web browser:</a:t>
            </a:r>
          </a:p>
          <a:p>
            <a:pPr marL="0" lvl="2" algn="ctr"/>
            <a:r>
              <a:rPr lang="en-US" sz="1600" i="1" dirty="0"/>
              <a:t>https://www2.referralgateway.net/sopRefMgr_Login.aspx?clinic=rch1</a:t>
            </a:r>
            <a:r>
              <a:rPr lang="en-US" i="1" dirty="0"/>
              <a:t>	</a:t>
            </a:r>
            <a:r>
              <a:rPr lang="en-US" sz="1600" i="1" dirty="0"/>
              <a:t>Recommended web browser is Chrome</a:t>
            </a:r>
            <a:endParaRPr lang="en-US" i="1" dirty="0"/>
          </a:p>
          <a:p>
            <a:pPr marL="0" lvl="2"/>
            <a:endParaRPr lang="en-US" i="1" dirty="0"/>
          </a:p>
          <a:p>
            <a:pPr marL="0" lvl="2">
              <a:spcAft>
                <a:spcPts val="1200"/>
              </a:spcAft>
            </a:pPr>
            <a:r>
              <a:rPr lang="en-US" sz="2400" b="1" dirty="0"/>
              <a:t>Step 2:  </a:t>
            </a:r>
            <a:endParaRPr lang="en-US" sz="2400" b="1" u="sng" dirty="0"/>
          </a:p>
          <a:p>
            <a:pPr marL="0" lvl="2">
              <a:spcAft>
                <a:spcPts val="1800"/>
              </a:spcAft>
            </a:pPr>
            <a:r>
              <a:rPr lang="en-US" b="1" u="sng" dirty="0"/>
              <a:t>Before</a:t>
            </a:r>
            <a:r>
              <a:rPr lang="en-US" dirty="0"/>
              <a:t> entering the user credentials that you created while activating your account, </a:t>
            </a:r>
            <a:r>
              <a:rPr lang="en-US" dirty="0">
                <a:solidFill>
                  <a:srgbClr val="00B0F0"/>
                </a:solidFill>
              </a:rPr>
              <a:t>save</a:t>
            </a:r>
            <a:r>
              <a:rPr lang="en-US" dirty="0"/>
              <a:t> the site to your favorites.</a:t>
            </a:r>
          </a:p>
          <a:p>
            <a:pPr marL="0" lvl="2"/>
            <a:r>
              <a:rPr lang="en-US" dirty="0"/>
              <a:t>We recommend that you rename the bookmark as </a:t>
            </a:r>
            <a:r>
              <a:rPr lang="en-US" i="1" dirty="0"/>
              <a:t>Referral Portal</a:t>
            </a:r>
            <a:r>
              <a:rPr lang="en-US" dirty="0"/>
              <a:t>.</a:t>
            </a:r>
          </a:p>
          <a:p>
            <a:pPr marL="0" lvl="2"/>
            <a:endParaRPr lang="en-US" dirty="0"/>
          </a:p>
          <a:p>
            <a:pPr marL="0" lvl="2">
              <a:spcAft>
                <a:spcPts val="1200"/>
              </a:spcAft>
            </a:pPr>
            <a:r>
              <a:rPr lang="en-US" sz="2400" b="1" dirty="0"/>
              <a:t>STEP 3:</a:t>
            </a:r>
          </a:p>
          <a:p>
            <a:pPr marL="0" lvl="2">
              <a:spcAft>
                <a:spcPts val="1200"/>
              </a:spcAft>
            </a:pPr>
            <a:r>
              <a:rPr lang="en-US" dirty="0"/>
              <a:t>Enter your credentials, check the </a:t>
            </a:r>
            <a:r>
              <a:rPr lang="en-US" i="1" dirty="0"/>
              <a:t>Remember Me </a:t>
            </a:r>
            <a:r>
              <a:rPr lang="en-US" dirty="0"/>
              <a:t>box and </a:t>
            </a:r>
            <a:r>
              <a:rPr lang="en-US" dirty="0">
                <a:solidFill>
                  <a:srgbClr val="00B0F0"/>
                </a:solidFill>
              </a:rPr>
              <a:t>click</a:t>
            </a:r>
            <a:r>
              <a:rPr lang="en-US" dirty="0"/>
              <a:t> on the </a:t>
            </a:r>
            <a:r>
              <a:rPr lang="en-US" i="1" dirty="0"/>
              <a:t>Login </a:t>
            </a:r>
            <a:r>
              <a:rPr lang="en-US" dirty="0"/>
              <a:t>button.</a:t>
            </a:r>
          </a:p>
        </p:txBody>
      </p:sp>
      <p:pic>
        <p:nvPicPr>
          <p:cNvPr id="7" name="Picture 6">
            <a:extLst>
              <a:ext uri="{FF2B5EF4-FFF2-40B4-BE49-F238E27FC236}">
                <a16:creationId xmlns:a16="http://schemas.microsoft.com/office/drawing/2014/main" id="{571F7089-2DAA-6BD5-EB23-1841EB66A37F}"/>
              </a:ext>
            </a:extLst>
          </p:cNvPr>
          <p:cNvPicPr>
            <a:picLocks noChangeAspect="1"/>
          </p:cNvPicPr>
          <p:nvPr/>
        </p:nvPicPr>
        <p:blipFill>
          <a:blip r:embed="rId3"/>
          <a:stretch>
            <a:fillRect/>
          </a:stretch>
        </p:blipFill>
        <p:spPr>
          <a:xfrm>
            <a:off x="114563" y="3839653"/>
            <a:ext cx="5504762" cy="2723809"/>
          </a:xfrm>
          <a:prstGeom prst="rect">
            <a:avLst/>
          </a:prstGeom>
        </p:spPr>
      </p:pic>
    </p:spTree>
    <p:extLst>
      <p:ext uri="{BB962C8B-B14F-4D97-AF65-F5344CB8AC3E}">
        <p14:creationId xmlns:p14="http://schemas.microsoft.com/office/powerpoint/2010/main" val="14624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1371599" y="294538"/>
            <a:ext cx="9895951" cy="1033669"/>
          </a:xfrm>
        </p:spPr>
        <p:txBody>
          <a:bodyPr>
            <a:normAutofit/>
          </a:bodyPr>
          <a:lstStyle/>
          <a:p>
            <a:pPr algn="ctr"/>
            <a:r>
              <a:rPr lang="en-US" sz="4800" dirty="0">
                <a:solidFill>
                  <a:schemeClr val="bg1"/>
                </a:solidFill>
              </a:rPr>
              <a:t>Log In Landing Page</a:t>
            </a:r>
          </a:p>
        </p:txBody>
      </p:sp>
      <p:sp>
        <p:nvSpPr>
          <p:cNvPr id="9" name="TextBox 8">
            <a:extLst>
              <a:ext uri="{FF2B5EF4-FFF2-40B4-BE49-F238E27FC236}">
                <a16:creationId xmlns:a16="http://schemas.microsoft.com/office/drawing/2014/main" id="{074CBEF0-025D-4676-80DB-A5BA8074EEEC}"/>
              </a:ext>
            </a:extLst>
          </p:cNvPr>
          <p:cNvSpPr txBox="1"/>
          <p:nvPr/>
        </p:nvSpPr>
        <p:spPr>
          <a:xfrm>
            <a:off x="838200" y="5382529"/>
            <a:ext cx="11165958" cy="1243546"/>
          </a:xfrm>
          <a:prstGeom prst="rect">
            <a:avLst/>
          </a:prstGeom>
          <a:noFill/>
        </p:spPr>
        <p:txBody>
          <a:bodyPr wrap="square" rtlCol="0">
            <a:spAutoFit/>
          </a:bodyPr>
          <a:lstStyle/>
          <a:p>
            <a:pPr marL="457200" lvl="2" indent="-457200">
              <a:spcAft>
                <a:spcPts val="1200"/>
              </a:spcAft>
              <a:buFont typeface="Arial" panose="020B0604020202020204" pitchFamily="34" charset="0"/>
              <a:buChar char="•"/>
            </a:pPr>
            <a:r>
              <a:rPr lang="en-US" dirty="0"/>
              <a:t>Use the “Forgot your password?” button to recover a forgotten password.</a:t>
            </a:r>
          </a:p>
          <a:p>
            <a:pPr marL="457200" lvl="2" indent="-457200">
              <a:spcAft>
                <a:spcPts val="1200"/>
              </a:spcAft>
              <a:buFont typeface="Arial" panose="020B0604020202020204" pitchFamily="34" charset="0"/>
              <a:buChar char="•"/>
            </a:pPr>
            <a:r>
              <a:rPr lang="en-US" dirty="0"/>
              <a:t>The temporary password will be emailed to the email address associated with the account.</a:t>
            </a:r>
          </a:p>
          <a:p>
            <a:pPr marL="457200" lvl="2" indent="-457200">
              <a:lnSpc>
                <a:spcPct val="110000"/>
              </a:lnSpc>
              <a:spcAft>
                <a:spcPts val="1800"/>
              </a:spcAft>
              <a:buFont typeface="Arial" panose="020B0604020202020204" pitchFamily="34" charset="0"/>
              <a:buChar char="•"/>
            </a:pPr>
            <a:r>
              <a:rPr lang="en-US" dirty="0"/>
              <a:t>Users with Admin permissions can reset a user's password.</a:t>
            </a:r>
          </a:p>
        </p:txBody>
      </p:sp>
      <p:pic>
        <p:nvPicPr>
          <p:cNvPr id="5" name="Picture 4">
            <a:extLst>
              <a:ext uri="{FF2B5EF4-FFF2-40B4-BE49-F238E27FC236}">
                <a16:creationId xmlns:a16="http://schemas.microsoft.com/office/drawing/2014/main" id="{64EDE945-7C19-72C1-8D7A-7A373EA9ADC2}"/>
              </a:ext>
            </a:extLst>
          </p:cNvPr>
          <p:cNvPicPr>
            <a:picLocks noChangeAspect="1"/>
          </p:cNvPicPr>
          <p:nvPr/>
        </p:nvPicPr>
        <p:blipFill>
          <a:blip r:embed="rId2"/>
          <a:stretch>
            <a:fillRect/>
          </a:stretch>
        </p:blipFill>
        <p:spPr>
          <a:xfrm>
            <a:off x="2677229" y="1812758"/>
            <a:ext cx="6837537" cy="3301538"/>
          </a:xfrm>
          <a:prstGeom prst="rect">
            <a:avLst/>
          </a:prstGeom>
        </p:spPr>
      </p:pic>
    </p:spTree>
    <p:extLst>
      <p:ext uri="{BB962C8B-B14F-4D97-AF65-F5344CB8AC3E}">
        <p14:creationId xmlns:p14="http://schemas.microsoft.com/office/powerpoint/2010/main" val="171623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B7A6C67-007F-CB47-AC66-BA45B8BC697D}"/>
              </a:ext>
            </a:extLst>
          </p:cNvPr>
          <p:cNvSpPr>
            <a:spLocks noGrp="1"/>
          </p:cNvSpPr>
          <p:nvPr>
            <p:ph type="title"/>
          </p:nvPr>
        </p:nvSpPr>
        <p:spPr>
          <a:xfrm>
            <a:off x="257698" y="278535"/>
            <a:ext cx="9895951" cy="1033669"/>
          </a:xfrm>
        </p:spPr>
        <p:txBody>
          <a:bodyPr>
            <a:normAutofit/>
          </a:bodyPr>
          <a:lstStyle/>
          <a:p>
            <a:r>
              <a:rPr lang="en-US" sz="4800" dirty="0">
                <a:solidFill>
                  <a:schemeClr val="bg1"/>
                </a:solidFill>
              </a:rPr>
              <a:t>Home Page</a:t>
            </a:r>
          </a:p>
        </p:txBody>
      </p:sp>
      <p:pic>
        <p:nvPicPr>
          <p:cNvPr id="7" name="Picture 6">
            <a:extLst>
              <a:ext uri="{FF2B5EF4-FFF2-40B4-BE49-F238E27FC236}">
                <a16:creationId xmlns:a16="http://schemas.microsoft.com/office/drawing/2014/main" id="{76A45BBD-7257-0BFF-0ACD-A038E3954106}"/>
              </a:ext>
            </a:extLst>
          </p:cNvPr>
          <p:cNvPicPr>
            <a:picLocks noChangeAspect="1"/>
          </p:cNvPicPr>
          <p:nvPr/>
        </p:nvPicPr>
        <p:blipFill>
          <a:blip r:embed="rId2"/>
          <a:stretch>
            <a:fillRect/>
          </a:stretch>
        </p:blipFill>
        <p:spPr>
          <a:xfrm>
            <a:off x="4483779" y="45720"/>
            <a:ext cx="6899985" cy="6766560"/>
          </a:xfrm>
          <a:prstGeom prst="rect">
            <a:avLst/>
          </a:prstGeom>
        </p:spPr>
      </p:pic>
    </p:spTree>
    <p:extLst>
      <p:ext uri="{BB962C8B-B14F-4D97-AF65-F5344CB8AC3E}">
        <p14:creationId xmlns:p14="http://schemas.microsoft.com/office/powerpoint/2010/main" val="151499030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12368</TotalTime>
  <Words>2018</Words>
  <Application>Microsoft Office PowerPoint</Application>
  <PresentationFormat>Widescreen</PresentationFormat>
  <Paragraphs>168</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Abadi</vt:lpstr>
      <vt:lpstr>Arial</vt:lpstr>
      <vt:lpstr>Calibri</vt:lpstr>
      <vt:lpstr>Calibri Light</vt:lpstr>
      <vt:lpstr>Gabriola</vt:lpstr>
      <vt:lpstr>1_Office Theme</vt:lpstr>
      <vt:lpstr>Referral Portal Onboarding</vt:lpstr>
      <vt:lpstr>Portal Overview</vt:lpstr>
      <vt:lpstr>Benefits of The Referral Portal</vt:lpstr>
      <vt:lpstr>Invitation Sent by Email</vt:lpstr>
      <vt:lpstr>Activation Code Sent Via Text</vt:lpstr>
      <vt:lpstr>Activate Your Account</vt:lpstr>
      <vt:lpstr>Save Site To Your Favorites</vt:lpstr>
      <vt:lpstr>Log In Landing Page</vt:lpstr>
      <vt:lpstr>Home Page</vt:lpstr>
      <vt:lpstr>Navigation Menu</vt:lpstr>
      <vt:lpstr>Real Time Scheduling (RTS)</vt:lpstr>
      <vt:lpstr>Enter The Patient’s Information</vt:lpstr>
      <vt:lpstr>Enter Insurance Information</vt:lpstr>
      <vt:lpstr>Policy Holder Information</vt:lpstr>
      <vt:lpstr>Appointment Information</vt:lpstr>
      <vt:lpstr>Select The Appointment Date</vt:lpstr>
      <vt:lpstr>Select The Appointment Time</vt:lpstr>
      <vt:lpstr>Review The Appointment Details</vt:lpstr>
      <vt:lpstr>Patient’s Appointment Card</vt:lpstr>
      <vt:lpstr>Patient Reminders</vt:lpstr>
      <vt:lpstr>eReferral</vt:lpstr>
      <vt:lpstr>PowerPoint Presentation</vt:lpstr>
      <vt:lpstr>Secure Messaging</vt:lpstr>
      <vt:lpstr>Guidelines &amp; Policy</vt:lpstr>
      <vt:lpstr>Secure Message Center</vt:lpstr>
      <vt:lpstr>Initiating A New Secure Message</vt:lpstr>
      <vt:lpstr>Composing a New Secure Message</vt:lpstr>
      <vt:lpstr>Secure Message Outbox and Filters</vt:lpstr>
      <vt:lpstr>Resources</vt:lpstr>
      <vt:lpstr>Current Resource Library</vt:lpstr>
      <vt:lpstr>Reports</vt:lpstr>
      <vt:lpstr>Booked Appointments</vt:lpstr>
      <vt:lpstr>Referred Patient Status Report</vt:lpstr>
      <vt:lpstr>Referral Letter Sample</vt:lpstr>
      <vt:lpstr>eReferral Report</vt:lpstr>
      <vt:lpstr>Manage Account</vt:lpstr>
      <vt:lpstr>My Account</vt:lpstr>
      <vt:lpstr>Manage Users</vt:lpstr>
      <vt:lpstr>Create New User</vt:lpstr>
      <vt:lpstr>Thank you in advance for utilizing our Referral Portal!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Lewman</dc:creator>
  <cp:lastModifiedBy>Kristina Slattery</cp:lastModifiedBy>
  <cp:revision>5</cp:revision>
  <dcterms:created xsi:type="dcterms:W3CDTF">2021-04-01T16:03:35Z</dcterms:created>
  <dcterms:modified xsi:type="dcterms:W3CDTF">2022-08-03T17:06:14Z</dcterms:modified>
</cp:coreProperties>
</file>